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Agrandir" panose="020B0604020202020204" charset="0"/>
      <p:regular r:id="rId19"/>
    </p:embeddedFont>
    <p:embeddedFont>
      <p:font typeface="Arimo" panose="020B0604020202020204" charset="0"/>
      <p:regular r:id="rId20"/>
    </p:embeddedFont>
    <p:embeddedFont>
      <p:font typeface="Calibri" panose="020F0502020204030204" pitchFamily="34"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66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canva.com/design/DAF2BMvt8dQ/q8ZjuLp-1rPgbuCXa-yNbg/edit?utm_content=DAF2BMvt8dQ&amp;utm_campaign=designshare&amp;utm_medium=link2&amp;utm_source=sharebutton" TargetMode="External"/><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canva.com/design/DAFvJiW2NMs/4GGiM__twrPP2WjjOYQfmA/edit?utm_content=DAFvJiW2NMs&amp;utm_campaign=designshare&amp;utm_medium=link2&amp;utm_source=sharebutton"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6E5"/>
        </a:solidFill>
        <a:effectLst/>
      </p:bgPr>
    </p:bg>
    <p:spTree>
      <p:nvGrpSpPr>
        <p:cNvPr id="1" name=""/>
        <p:cNvGrpSpPr/>
        <p:nvPr/>
      </p:nvGrpSpPr>
      <p:grpSpPr>
        <a:xfrm>
          <a:off x="0" y="0"/>
          <a:ext cx="0" cy="0"/>
          <a:chOff x="0" y="0"/>
          <a:chExt cx="0" cy="0"/>
        </a:xfrm>
      </p:grpSpPr>
      <p:grpSp>
        <p:nvGrpSpPr>
          <p:cNvPr id="2" name="Group 2"/>
          <p:cNvGrpSpPr/>
          <p:nvPr/>
        </p:nvGrpSpPr>
        <p:grpSpPr>
          <a:xfrm>
            <a:off x="-3651975" y="7331937"/>
            <a:ext cx="5910126" cy="591012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1CAD"/>
            </a:solidFill>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5400000">
            <a:off x="5305396" y="4259870"/>
            <a:ext cx="831964" cy="10002403"/>
            <a:chOff x="0" y="0"/>
            <a:chExt cx="233609" cy="2808592"/>
          </a:xfrm>
        </p:grpSpPr>
        <p:sp>
          <p:nvSpPr>
            <p:cNvPr id="6" name="Freeform 6"/>
            <p:cNvSpPr/>
            <p:nvPr/>
          </p:nvSpPr>
          <p:spPr>
            <a:xfrm>
              <a:off x="0" y="0"/>
              <a:ext cx="233609" cy="2808593"/>
            </a:xfrm>
            <a:custGeom>
              <a:avLst/>
              <a:gdLst/>
              <a:ahLst/>
              <a:cxnLst/>
              <a:rect l="l" t="t" r="r" b="b"/>
              <a:pathLst>
                <a:path w="233609" h="2808593">
                  <a:moveTo>
                    <a:pt x="116804" y="0"/>
                  </a:moveTo>
                  <a:lnTo>
                    <a:pt x="116804" y="0"/>
                  </a:lnTo>
                  <a:cubicBezTo>
                    <a:pt x="181314" y="0"/>
                    <a:pt x="233609" y="52295"/>
                    <a:pt x="233609" y="116804"/>
                  </a:cubicBezTo>
                  <a:lnTo>
                    <a:pt x="233609" y="2691788"/>
                  </a:lnTo>
                  <a:cubicBezTo>
                    <a:pt x="233609" y="2756297"/>
                    <a:pt x="181314" y="2808593"/>
                    <a:pt x="116804" y="2808593"/>
                  </a:cubicBezTo>
                  <a:lnTo>
                    <a:pt x="116804" y="2808593"/>
                  </a:lnTo>
                  <a:cubicBezTo>
                    <a:pt x="52295" y="2808593"/>
                    <a:pt x="0" y="2756297"/>
                    <a:pt x="0" y="2691788"/>
                  </a:cubicBezTo>
                  <a:lnTo>
                    <a:pt x="0" y="116804"/>
                  </a:lnTo>
                  <a:cubicBezTo>
                    <a:pt x="0" y="52295"/>
                    <a:pt x="52295" y="0"/>
                    <a:pt x="116804" y="0"/>
                  </a:cubicBezTo>
                  <a:close/>
                </a:path>
              </a:pathLst>
            </a:custGeom>
            <a:solidFill>
              <a:srgbClr val="D9E9F4"/>
            </a:solidFill>
            <a:ln cap="rnd">
              <a:noFill/>
              <a:prstDash val="solid"/>
              <a:round/>
            </a:ln>
          </p:spPr>
          <p:txBody>
            <a:bodyPr/>
            <a:lstStyle/>
            <a:p>
              <a:endParaRPr lang="en-US"/>
            </a:p>
          </p:txBody>
        </p:sp>
        <p:sp>
          <p:nvSpPr>
            <p:cNvPr id="7" name="TextBox 7"/>
            <p:cNvSpPr txBox="1"/>
            <p:nvPr/>
          </p:nvSpPr>
          <p:spPr>
            <a:xfrm>
              <a:off x="0" y="-38100"/>
              <a:ext cx="233609" cy="2846692"/>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5400000">
            <a:off x="15999865" y="8311537"/>
            <a:ext cx="831964" cy="1899068"/>
            <a:chOff x="0" y="0"/>
            <a:chExt cx="233609" cy="533243"/>
          </a:xfrm>
        </p:grpSpPr>
        <p:sp>
          <p:nvSpPr>
            <p:cNvPr id="9" name="Freeform 9"/>
            <p:cNvSpPr/>
            <p:nvPr/>
          </p:nvSpPr>
          <p:spPr>
            <a:xfrm>
              <a:off x="0" y="0"/>
              <a:ext cx="233609" cy="533243"/>
            </a:xfrm>
            <a:custGeom>
              <a:avLst/>
              <a:gdLst/>
              <a:ahLst/>
              <a:cxnLst/>
              <a:rect l="l" t="t" r="r" b="b"/>
              <a:pathLst>
                <a:path w="233609" h="533243">
                  <a:moveTo>
                    <a:pt x="116804" y="0"/>
                  </a:moveTo>
                  <a:lnTo>
                    <a:pt x="116804" y="0"/>
                  </a:lnTo>
                  <a:cubicBezTo>
                    <a:pt x="181314" y="0"/>
                    <a:pt x="233609" y="52295"/>
                    <a:pt x="233609" y="116804"/>
                  </a:cubicBezTo>
                  <a:lnTo>
                    <a:pt x="233609" y="416438"/>
                  </a:lnTo>
                  <a:cubicBezTo>
                    <a:pt x="233609" y="480948"/>
                    <a:pt x="181314" y="533243"/>
                    <a:pt x="116804" y="533243"/>
                  </a:cubicBezTo>
                  <a:lnTo>
                    <a:pt x="116804" y="533243"/>
                  </a:lnTo>
                  <a:cubicBezTo>
                    <a:pt x="52295" y="533243"/>
                    <a:pt x="0" y="480948"/>
                    <a:pt x="0" y="416438"/>
                  </a:cubicBezTo>
                  <a:lnTo>
                    <a:pt x="0" y="116804"/>
                  </a:lnTo>
                  <a:cubicBezTo>
                    <a:pt x="0" y="52295"/>
                    <a:pt x="52295" y="0"/>
                    <a:pt x="116804" y="0"/>
                  </a:cubicBezTo>
                  <a:close/>
                </a:path>
              </a:pathLst>
            </a:custGeom>
            <a:solidFill>
              <a:srgbClr val="001CAD"/>
            </a:solidFill>
            <a:ln cap="rnd">
              <a:noFill/>
              <a:prstDash val="solid"/>
              <a:round/>
            </a:ln>
          </p:spPr>
          <p:txBody>
            <a:bodyPr/>
            <a:lstStyle/>
            <a:p>
              <a:endParaRPr lang="en-US"/>
            </a:p>
          </p:txBody>
        </p:sp>
        <p:sp>
          <p:nvSpPr>
            <p:cNvPr id="10" name="TextBox 10"/>
            <p:cNvSpPr txBox="1"/>
            <p:nvPr/>
          </p:nvSpPr>
          <p:spPr>
            <a:xfrm>
              <a:off x="0" y="-38100"/>
              <a:ext cx="233609" cy="571343"/>
            </a:xfrm>
            <a:prstGeom prst="rect">
              <a:avLst/>
            </a:prstGeom>
          </p:spPr>
          <p:txBody>
            <a:bodyPr lIns="50800" tIns="50800" rIns="50800" bIns="50800" rtlCol="0" anchor="ctr"/>
            <a:lstStyle/>
            <a:p>
              <a:pPr algn="ctr">
                <a:lnSpc>
                  <a:spcPts val="2659"/>
                </a:lnSpc>
              </a:pPr>
              <a:endParaRPr/>
            </a:p>
          </p:txBody>
        </p:sp>
      </p:grpSp>
      <p:sp>
        <p:nvSpPr>
          <p:cNvPr id="11" name="AutoShape 11"/>
          <p:cNvSpPr/>
          <p:nvPr/>
        </p:nvSpPr>
        <p:spPr>
          <a:xfrm>
            <a:off x="15954801" y="9267998"/>
            <a:ext cx="922093" cy="0"/>
          </a:xfrm>
          <a:prstGeom prst="line">
            <a:avLst/>
          </a:prstGeom>
          <a:ln w="38100" cap="flat">
            <a:solidFill>
              <a:srgbClr val="D9E9F4"/>
            </a:solidFill>
            <a:prstDash val="solid"/>
            <a:headEnd type="none" w="sm" len="sm"/>
            <a:tailEnd type="arrow" w="med" len="sm"/>
          </a:ln>
        </p:spPr>
        <p:txBody>
          <a:bodyPr/>
          <a:lstStyle/>
          <a:p>
            <a:endParaRPr lang="en-US"/>
          </a:p>
        </p:txBody>
      </p:sp>
      <p:sp>
        <p:nvSpPr>
          <p:cNvPr id="12" name="TextBox 12"/>
          <p:cNvSpPr txBox="1"/>
          <p:nvPr/>
        </p:nvSpPr>
        <p:spPr>
          <a:xfrm>
            <a:off x="1028700" y="2047345"/>
            <a:ext cx="11190270" cy="5448124"/>
          </a:xfrm>
          <a:prstGeom prst="rect">
            <a:avLst/>
          </a:prstGeom>
        </p:spPr>
        <p:txBody>
          <a:bodyPr lIns="0" tIns="0" rIns="0" bIns="0" rtlCol="0" anchor="t">
            <a:spAutoFit/>
          </a:bodyPr>
          <a:lstStyle/>
          <a:p>
            <a:pPr>
              <a:lnSpc>
                <a:spcPts val="13254"/>
              </a:lnSpc>
            </a:pPr>
            <a:r>
              <a:rPr lang="en-US" sz="12386">
                <a:solidFill>
                  <a:srgbClr val="291B25"/>
                </a:solidFill>
                <a:latin typeface="Agrandir"/>
              </a:rPr>
              <a:t>Final</a:t>
            </a:r>
          </a:p>
          <a:p>
            <a:pPr>
              <a:lnSpc>
                <a:spcPts val="13254"/>
              </a:lnSpc>
            </a:pPr>
            <a:r>
              <a:rPr lang="en-US" sz="12386">
                <a:solidFill>
                  <a:srgbClr val="291B25"/>
                </a:solidFill>
                <a:latin typeface="Agrandir"/>
              </a:rPr>
              <a:t>Presentation</a:t>
            </a:r>
          </a:p>
          <a:p>
            <a:pPr>
              <a:lnSpc>
                <a:spcPts val="13254"/>
              </a:lnSpc>
            </a:pPr>
            <a:r>
              <a:rPr lang="en-US" sz="12386">
                <a:solidFill>
                  <a:srgbClr val="291B25"/>
                </a:solidFill>
                <a:latin typeface="Agrandir"/>
              </a:rPr>
              <a:t>BAD</a:t>
            </a:r>
          </a:p>
        </p:txBody>
      </p:sp>
      <p:grpSp>
        <p:nvGrpSpPr>
          <p:cNvPr id="13" name="Group 13"/>
          <p:cNvGrpSpPr/>
          <p:nvPr/>
        </p:nvGrpSpPr>
        <p:grpSpPr>
          <a:xfrm>
            <a:off x="11599313" y="-2602668"/>
            <a:ext cx="10555161" cy="10555161"/>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E9F4"/>
            </a:solidFill>
          </p:spPr>
          <p:txBody>
            <a:bodyPr/>
            <a:lstStyle/>
            <a:p>
              <a:endParaRPr lang="en-US"/>
            </a:p>
          </p:txBody>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896650" y="8899480"/>
            <a:ext cx="9649457" cy="675640"/>
          </a:xfrm>
          <a:prstGeom prst="rect">
            <a:avLst/>
          </a:prstGeom>
        </p:spPr>
        <p:txBody>
          <a:bodyPr lIns="0" tIns="0" rIns="0" bIns="0" rtlCol="0" anchor="t">
            <a:spAutoFit/>
          </a:bodyPr>
          <a:lstStyle/>
          <a:p>
            <a:pPr algn="ctr">
              <a:lnSpc>
                <a:spcPts val="4279"/>
              </a:lnSpc>
            </a:pPr>
            <a:r>
              <a:rPr lang="en-US" sz="3999">
                <a:solidFill>
                  <a:srgbClr val="291B25"/>
                </a:solidFill>
                <a:latin typeface="Agrandir"/>
              </a:rPr>
              <a:t>Presented by Group 1</a:t>
            </a:r>
          </a:p>
        </p:txBody>
      </p:sp>
      <p:grpSp>
        <p:nvGrpSpPr>
          <p:cNvPr id="17" name="Group 17"/>
          <p:cNvGrpSpPr/>
          <p:nvPr/>
        </p:nvGrpSpPr>
        <p:grpSpPr>
          <a:xfrm>
            <a:off x="9556188" y="-3235213"/>
            <a:ext cx="5910126" cy="5910126"/>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1CAD"/>
            </a:solidFill>
          </p:spPr>
          <p:txBody>
            <a:bodyPr/>
            <a:lstStyle/>
            <a:p>
              <a:endParaRPr lang="en-US"/>
            </a:p>
          </p:txBody>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6E5"/>
        </a:solidFill>
        <a:effectLst/>
      </p:bgPr>
    </p:bg>
    <p:spTree>
      <p:nvGrpSpPr>
        <p:cNvPr id="1" name=""/>
        <p:cNvGrpSpPr/>
        <p:nvPr/>
      </p:nvGrpSpPr>
      <p:grpSpPr>
        <a:xfrm>
          <a:off x="0" y="0"/>
          <a:ext cx="0" cy="0"/>
          <a:chOff x="0" y="0"/>
          <a:chExt cx="0" cy="0"/>
        </a:xfrm>
      </p:grpSpPr>
      <p:sp>
        <p:nvSpPr>
          <p:cNvPr id="2" name="Freeform 2"/>
          <p:cNvSpPr/>
          <p:nvPr/>
        </p:nvSpPr>
        <p:spPr>
          <a:xfrm>
            <a:off x="787321" y="2806311"/>
            <a:ext cx="4881632" cy="5919621"/>
          </a:xfrm>
          <a:custGeom>
            <a:avLst/>
            <a:gdLst/>
            <a:ahLst/>
            <a:cxnLst/>
            <a:rect l="l" t="t" r="r" b="b"/>
            <a:pathLst>
              <a:path w="4881632" h="5919621">
                <a:moveTo>
                  <a:pt x="0" y="0"/>
                </a:moveTo>
                <a:lnTo>
                  <a:pt x="4881632" y="0"/>
                </a:lnTo>
                <a:lnTo>
                  <a:pt x="4881632" y="5919621"/>
                </a:lnTo>
                <a:lnTo>
                  <a:pt x="0" y="5919621"/>
                </a:lnTo>
                <a:lnTo>
                  <a:pt x="0" y="0"/>
                </a:lnTo>
                <a:close/>
              </a:path>
            </a:pathLst>
          </a:custGeom>
          <a:blipFill>
            <a:blip r:embed="rId2"/>
            <a:stretch>
              <a:fillRect/>
            </a:stretch>
          </a:blipFill>
        </p:spPr>
        <p:txBody>
          <a:bodyPr/>
          <a:lstStyle/>
          <a:p>
            <a:endParaRPr lang="en-US"/>
          </a:p>
        </p:txBody>
      </p:sp>
      <p:sp>
        <p:nvSpPr>
          <p:cNvPr id="3" name="Freeform 3"/>
          <p:cNvSpPr/>
          <p:nvPr/>
        </p:nvSpPr>
        <p:spPr>
          <a:xfrm>
            <a:off x="6261232" y="2832460"/>
            <a:ext cx="5060215" cy="5860882"/>
          </a:xfrm>
          <a:custGeom>
            <a:avLst/>
            <a:gdLst/>
            <a:ahLst/>
            <a:cxnLst/>
            <a:rect l="l" t="t" r="r" b="b"/>
            <a:pathLst>
              <a:path w="5060215" h="5860882">
                <a:moveTo>
                  <a:pt x="0" y="0"/>
                </a:moveTo>
                <a:lnTo>
                  <a:pt x="5060214" y="0"/>
                </a:lnTo>
                <a:lnTo>
                  <a:pt x="5060214" y="5860882"/>
                </a:lnTo>
                <a:lnTo>
                  <a:pt x="0" y="5860882"/>
                </a:lnTo>
                <a:lnTo>
                  <a:pt x="0" y="0"/>
                </a:lnTo>
                <a:close/>
              </a:path>
            </a:pathLst>
          </a:custGeom>
          <a:blipFill>
            <a:blip r:embed="rId3"/>
            <a:stretch>
              <a:fillRect/>
            </a:stretch>
          </a:blipFill>
        </p:spPr>
        <p:txBody>
          <a:bodyPr/>
          <a:lstStyle/>
          <a:p>
            <a:endParaRPr lang="en-US"/>
          </a:p>
        </p:txBody>
      </p:sp>
      <p:sp>
        <p:nvSpPr>
          <p:cNvPr id="4" name="Freeform 4"/>
          <p:cNvSpPr/>
          <p:nvPr/>
        </p:nvSpPr>
        <p:spPr>
          <a:xfrm>
            <a:off x="11998992" y="2521183"/>
            <a:ext cx="4990624" cy="6529703"/>
          </a:xfrm>
          <a:custGeom>
            <a:avLst/>
            <a:gdLst/>
            <a:ahLst/>
            <a:cxnLst/>
            <a:rect l="l" t="t" r="r" b="b"/>
            <a:pathLst>
              <a:path w="4990624" h="6529703">
                <a:moveTo>
                  <a:pt x="0" y="0"/>
                </a:moveTo>
                <a:lnTo>
                  <a:pt x="4990624" y="0"/>
                </a:lnTo>
                <a:lnTo>
                  <a:pt x="4990624" y="6529703"/>
                </a:lnTo>
                <a:lnTo>
                  <a:pt x="0" y="6529703"/>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3917877" y="486751"/>
            <a:ext cx="10452247" cy="1628775"/>
          </a:xfrm>
          <a:prstGeom prst="rect">
            <a:avLst/>
          </a:prstGeom>
        </p:spPr>
        <p:txBody>
          <a:bodyPr lIns="0" tIns="0" rIns="0" bIns="0" rtlCol="0" anchor="t">
            <a:spAutoFit/>
          </a:bodyPr>
          <a:lstStyle/>
          <a:p>
            <a:pPr algn="ctr">
              <a:lnSpc>
                <a:spcPts val="10800"/>
              </a:lnSpc>
            </a:pPr>
            <a:r>
              <a:rPr lang="en-US" sz="9000">
                <a:solidFill>
                  <a:srgbClr val="291B25"/>
                </a:solidFill>
                <a:latin typeface="Agrandir"/>
              </a:rPr>
              <a:t>Activity Diagram</a:t>
            </a:r>
          </a:p>
        </p:txBody>
      </p:sp>
      <p:sp>
        <p:nvSpPr>
          <p:cNvPr id="6" name="TextBox 6"/>
          <p:cNvSpPr txBox="1"/>
          <p:nvPr/>
        </p:nvSpPr>
        <p:spPr>
          <a:xfrm>
            <a:off x="0" y="8910955"/>
            <a:ext cx="18288000" cy="656590"/>
          </a:xfrm>
          <a:prstGeom prst="rect">
            <a:avLst/>
          </a:prstGeom>
        </p:spPr>
        <p:txBody>
          <a:bodyPr lIns="0" tIns="0" rIns="0" bIns="0" rtlCol="0" anchor="t">
            <a:spAutoFit/>
          </a:bodyPr>
          <a:lstStyle/>
          <a:p>
            <a:pPr algn="ctr">
              <a:lnSpc>
                <a:spcPts val="2659"/>
              </a:lnSpc>
              <a:spcBef>
                <a:spcPct val="0"/>
              </a:spcBef>
            </a:pPr>
            <a:r>
              <a:rPr lang="en-US" sz="1899">
                <a:solidFill>
                  <a:srgbClr val="001CAD"/>
                </a:solidFill>
                <a:latin typeface="Open Sans"/>
              </a:rPr>
              <a:t>https://www.canva.com/design/DAFxtHTceAw/xrq6SCx48ppZR5x74m7zhg/edit?utm_content=DAFxtHTceAw&amp;utm_campaign=designshare&amp;utm_medium=link2&amp;utm_source=sharebutton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6E5"/>
        </a:solidFill>
        <a:effectLst/>
      </p:bgPr>
    </p:bg>
    <p:spTree>
      <p:nvGrpSpPr>
        <p:cNvPr id="1" name=""/>
        <p:cNvGrpSpPr/>
        <p:nvPr/>
      </p:nvGrpSpPr>
      <p:grpSpPr>
        <a:xfrm>
          <a:off x="0" y="0"/>
          <a:ext cx="0" cy="0"/>
          <a:chOff x="0" y="0"/>
          <a:chExt cx="0" cy="0"/>
        </a:xfrm>
      </p:grpSpPr>
      <p:sp>
        <p:nvSpPr>
          <p:cNvPr id="2" name="Freeform 2"/>
          <p:cNvSpPr/>
          <p:nvPr/>
        </p:nvSpPr>
        <p:spPr>
          <a:xfrm>
            <a:off x="440093" y="2860137"/>
            <a:ext cx="5230588" cy="5814212"/>
          </a:xfrm>
          <a:custGeom>
            <a:avLst/>
            <a:gdLst/>
            <a:ahLst/>
            <a:cxnLst/>
            <a:rect l="l" t="t" r="r" b="b"/>
            <a:pathLst>
              <a:path w="5230588" h="5814212">
                <a:moveTo>
                  <a:pt x="0" y="0"/>
                </a:moveTo>
                <a:lnTo>
                  <a:pt x="5230589" y="0"/>
                </a:lnTo>
                <a:lnTo>
                  <a:pt x="5230589" y="5814212"/>
                </a:lnTo>
                <a:lnTo>
                  <a:pt x="0" y="5814212"/>
                </a:lnTo>
                <a:lnTo>
                  <a:pt x="0" y="0"/>
                </a:lnTo>
                <a:close/>
              </a:path>
            </a:pathLst>
          </a:custGeom>
          <a:blipFill>
            <a:blip r:embed="rId2"/>
            <a:stretch>
              <a:fillRect/>
            </a:stretch>
          </a:blipFill>
        </p:spPr>
        <p:txBody>
          <a:bodyPr/>
          <a:lstStyle/>
          <a:p>
            <a:endParaRPr lang="en-US"/>
          </a:p>
        </p:txBody>
      </p:sp>
      <p:sp>
        <p:nvSpPr>
          <p:cNvPr id="3" name="Freeform 3"/>
          <p:cNvSpPr/>
          <p:nvPr/>
        </p:nvSpPr>
        <p:spPr>
          <a:xfrm>
            <a:off x="6391804" y="2857894"/>
            <a:ext cx="4799071" cy="5943153"/>
          </a:xfrm>
          <a:custGeom>
            <a:avLst/>
            <a:gdLst/>
            <a:ahLst/>
            <a:cxnLst/>
            <a:rect l="l" t="t" r="r" b="b"/>
            <a:pathLst>
              <a:path w="4799071" h="5943153">
                <a:moveTo>
                  <a:pt x="0" y="0"/>
                </a:moveTo>
                <a:lnTo>
                  <a:pt x="4799070" y="0"/>
                </a:lnTo>
                <a:lnTo>
                  <a:pt x="4799070" y="5943153"/>
                </a:lnTo>
                <a:lnTo>
                  <a:pt x="0" y="5943153"/>
                </a:lnTo>
                <a:lnTo>
                  <a:pt x="0" y="0"/>
                </a:lnTo>
                <a:close/>
              </a:path>
            </a:pathLst>
          </a:custGeom>
          <a:blipFill>
            <a:blip r:embed="rId3"/>
            <a:stretch>
              <a:fillRect/>
            </a:stretch>
          </a:blipFill>
        </p:spPr>
        <p:txBody>
          <a:bodyPr/>
          <a:lstStyle/>
          <a:p>
            <a:endParaRPr lang="en-US"/>
          </a:p>
        </p:txBody>
      </p:sp>
      <p:sp>
        <p:nvSpPr>
          <p:cNvPr id="4" name="Freeform 4"/>
          <p:cNvSpPr/>
          <p:nvPr/>
        </p:nvSpPr>
        <p:spPr>
          <a:xfrm>
            <a:off x="11914774" y="2860137"/>
            <a:ext cx="4898282" cy="5911007"/>
          </a:xfrm>
          <a:custGeom>
            <a:avLst/>
            <a:gdLst/>
            <a:ahLst/>
            <a:cxnLst/>
            <a:rect l="l" t="t" r="r" b="b"/>
            <a:pathLst>
              <a:path w="4898282" h="5911007">
                <a:moveTo>
                  <a:pt x="0" y="0"/>
                </a:moveTo>
                <a:lnTo>
                  <a:pt x="4898283" y="0"/>
                </a:lnTo>
                <a:lnTo>
                  <a:pt x="4898283" y="5911007"/>
                </a:lnTo>
                <a:lnTo>
                  <a:pt x="0" y="5911007"/>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3917877" y="486751"/>
            <a:ext cx="10452247" cy="1628775"/>
          </a:xfrm>
          <a:prstGeom prst="rect">
            <a:avLst/>
          </a:prstGeom>
        </p:spPr>
        <p:txBody>
          <a:bodyPr lIns="0" tIns="0" rIns="0" bIns="0" rtlCol="0" anchor="t">
            <a:spAutoFit/>
          </a:bodyPr>
          <a:lstStyle/>
          <a:p>
            <a:pPr algn="ctr">
              <a:lnSpc>
                <a:spcPts val="10800"/>
              </a:lnSpc>
            </a:pPr>
            <a:r>
              <a:rPr lang="en-US" sz="9000">
                <a:solidFill>
                  <a:srgbClr val="291B25"/>
                </a:solidFill>
                <a:latin typeface="Agrandir"/>
              </a:rPr>
              <a:t>Activity Diagram</a:t>
            </a:r>
          </a:p>
        </p:txBody>
      </p:sp>
      <p:sp>
        <p:nvSpPr>
          <p:cNvPr id="6" name="TextBox 6"/>
          <p:cNvSpPr txBox="1"/>
          <p:nvPr/>
        </p:nvSpPr>
        <p:spPr>
          <a:xfrm>
            <a:off x="0" y="8910955"/>
            <a:ext cx="18288000" cy="656590"/>
          </a:xfrm>
          <a:prstGeom prst="rect">
            <a:avLst/>
          </a:prstGeom>
        </p:spPr>
        <p:txBody>
          <a:bodyPr lIns="0" tIns="0" rIns="0" bIns="0" rtlCol="0" anchor="t">
            <a:spAutoFit/>
          </a:bodyPr>
          <a:lstStyle/>
          <a:p>
            <a:pPr algn="ctr">
              <a:lnSpc>
                <a:spcPts val="2659"/>
              </a:lnSpc>
              <a:spcBef>
                <a:spcPct val="0"/>
              </a:spcBef>
            </a:pPr>
            <a:r>
              <a:rPr lang="en-US" sz="1899">
                <a:solidFill>
                  <a:srgbClr val="001CAD"/>
                </a:solidFill>
                <a:latin typeface="Open Sans"/>
              </a:rPr>
              <a:t>https://www.canva.com/design/DAFxtHTceAw/xrq6SCx48ppZR5x74m7zhg/edit?utm_content=DAFxtHTceAw&amp;utm_campaign=designshare&amp;utm_medium=link2&amp;utm_source=sharebutton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6E5"/>
        </a:solidFill>
        <a:effectLst/>
      </p:bgPr>
    </p:bg>
    <p:spTree>
      <p:nvGrpSpPr>
        <p:cNvPr id="1" name=""/>
        <p:cNvGrpSpPr/>
        <p:nvPr/>
      </p:nvGrpSpPr>
      <p:grpSpPr>
        <a:xfrm>
          <a:off x="0" y="0"/>
          <a:ext cx="0" cy="0"/>
          <a:chOff x="0" y="0"/>
          <a:chExt cx="0" cy="0"/>
        </a:xfrm>
      </p:grpSpPr>
      <p:sp>
        <p:nvSpPr>
          <p:cNvPr id="2" name="Freeform 2"/>
          <p:cNvSpPr/>
          <p:nvPr/>
        </p:nvSpPr>
        <p:spPr>
          <a:xfrm>
            <a:off x="1957739" y="2923487"/>
            <a:ext cx="5293633" cy="5811968"/>
          </a:xfrm>
          <a:custGeom>
            <a:avLst/>
            <a:gdLst/>
            <a:ahLst/>
            <a:cxnLst/>
            <a:rect l="l" t="t" r="r" b="b"/>
            <a:pathLst>
              <a:path w="5293633" h="5811968">
                <a:moveTo>
                  <a:pt x="0" y="0"/>
                </a:moveTo>
                <a:lnTo>
                  <a:pt x="5293633" y="0"/>
                </a:lnTo>
                <a:lnTo>
                  <a:pt x="5293633" y="5811968"/>
                </a:lnTo>
                <a:lnTo>
                  <a:pt x="0" y="5811968"/>
                </a:lnTo>
                <a:lnTo>
                  <a:pt x="0" y="0"/>
                </a:lnTo>
                <a:close/>
              </a:path>
            </a:pathLst>
          </a:custGeom>
          <a:blipFill>
            <a:blip r:embed="rId2"/>
            <a:stretch>
              <a:fillRect/>
            </a:stretch>
          </a:blipFill>
        </p:spPr>
        <p:txBody>
          <a:bodyPr/>
          <a:lstStyle/>
          <a:p>
            <a:endParaRPr lang="en-US"/>
          </a:p>
        </p:txBody>
      </p:sp>
      <p:sp>
        <p:nvSpPr>
          <p:cNvPr id="3" name="Freeform 3"/>
          <p:cNvSpPr/>
          <p:nvPr/>
        </p:nvSpPr>
        <p:spPr>
          <a:xfrm>
            <a:off x="9446249" y="2923487"/>
            <a:ext cx="6388635" cy="5544853"/>
          </a:xfrm>
          <a:custGeom>
            <a:avLst/>
            <a:gdLst/>
            <a:ahLst/>
            <a:cxnLst/>
            <a:rect l="l" t="t" r="r" b="b"/>
            <a:pathLst>
              <a:path w="6388635" h="5544853">
                <a:moveTo>
                  <a:pt x="0" y="0"/>
                </a:moveTo>
                <a:lnTo>
                  <a:pt x="6388635" y="0"/>
                </a:lnTo>
                <a:lnTo>
                  <a:pt x="6388635" y="5544853"/>
                </a:lnTo>
                <a:lnTo>
                  <a:pt x="0" y="5544853"/>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3917877" y="486751"/>
            <a:ext cx="10452247" cy="1628775"/>
          </a:xfrm>
          <a:prstGeom prst="rect">
            <a:avLst/>
          </a:prstGeom>
        </p:spPr>
        <p:txBody>
          <a:bodyPr lIns="0" tIns="0" rIns="0" bIns="0" rtlCol="0" anchor="t">
            <a:spAutoFit/>
          </a:bodyPr>
          <a:lstStyle/>
          <a:p>
            <a:pPr algn="ctr">
              <a:lnSpc>
                <a:spcPts val="10800"/>
              </a:lnSpc>
            </a:pPr>
            <a:r>
              <a:rPr lang="en-US" sz="9000">
                <a:solidFill>
                  <a:srgbClr val="291B25"/>
                </a:solidFill>
                <a:latin typeface="Agrandir"/>
              </a:rPr>
              <a:t>Activity Diagram</a:t>
            </a:r>
          </a:p>
        </p:txBody>
      </p:sp>
      <p:sp>
        <p:nvSpPr>
          <p:cNvPr id="5" name="TextBox 5"/>
          <p:cNvSpPr txBox="1"/>
          <p:nvPr/>
        </p:nvSpPr>
        <p:spPr>
          <a:xfrm>
            <a:off x="0" y="8910955"/>
            <a:ext cx="18288000" cy="656590"/>
          </a:xfrm>
          <a:prstGeom prst="rect">
            <a:avLst/>
          </a:prstGeom>
        </p:spPr>
        <p:txBody>
          <a:bodyPr lIns="0" tIns="0" rIns="0" bIns="0" rtlCol="0" anchor="t">
            <a:spAutoFit/>
          </a:bodyPr>
          <a:lstStyle/>
          <a:p>
            <a:pPr algn="ctr">
              <a:lnSpc>
                <a:spcPts val="2659"/>
              </a:lnSpc>
              <a:spcBef>
                <a:spcPct val="0"/>
              </a:spcBef>
            </a:pPr>
            <a:r>
              <a:rPr lang="en-US" sz="1899">
                <a:solidFill>
                  <a:srgbClr val="001CAD"/>
                </a:solidFill>
                <a:latin typeface="Open Sans"/>
              </a:rPr>
              <a:t>https://www.canva.com/design/DAFxtHTceAw/xrq6SCx48ppZR5x74m7zhg/edit?utm_content=DAFxtHTceAw&amp;utm_campaign=designshare&amp;utm_medium=link2&amp;utm_source=sharebutton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E9F4"/>
        </a:solidFill>
        <a:effectLst/>
      </p:bgPr>
    </p:bg>
    <p:spTree>
      <p:nvGrpSpPr>
        <p:cNvPr id="1" name=""/>
        <p:cNvGrpSpPr/>
        <p:nvPr/>
      </p:nvGrpSpPr>
      <p:grpSpPr>
        <a:xfrm>
          <a:off x="0" y="0"/>
          <a:ext cx="0" cy="0"/>
          <a:chOff x="0" y="0"/>
          <a:chExt cx="0" cy="0"/>
        </a:xfrm>
      </p:grpSpPr>
      <p:sp>
        <p:nvSpPr>
          <p:cNvPr id="2" name="Freeform 2"/>
          <p:cNvSpPr/>
          <p:nvPr/>
        </p:nvSpPr>
        <p:spPr>
          <a:xfrm>
            <a:off x="1834384" y="3717363"/>
            <a:ext cx="14619232" cy="3521852"/>
          </a:xfrm>
          <a:custGeom>
            <a:avLst/>
            <a:gdLst/>
            <a:ahLst/>
            <a:cxnLst/>
            <a:rect l="l" t="t" r="r" b="b"/>
            <a:pathLst>
              <a:path w="14619232" h="3521852">
                <a:moveTo>
                  <a:pt x="0" y="0"/>
                </a:moveTo>
                <a:lnTo>
                  <a:pt x="14619232" y="0"/>
                </a:lnTo>
                <a:lnTo>
                  <a:pt x="14619232" y="3521852"/>
                </a:lnTo>
                <a:lnTo>
                  <a:pt x="0" y="3521852"/>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7969142" y="1088524"/>
            <a:ext cx="2349715" cy="1510665"/>
          </a:xfrm>
          <a:prstGeom prst="rect">
            <a:avLst/>
          </a:prstGeom>
        </p:spPr>
        <p:txBody>
          <a:bodyPr lIns="0" tIns="0" rIns="0" bIns="0" rtlCol="0" anchor="t">
            <a:spAutoFit/>
          </a:bodyPr>
          <a:lstStyle/>
          <a:p>
            <a:pPr>
              <a:lnSpc>
                <a:spcPts val="9630"/>
              </a:lnSpc>
            </a:pPr>
            <a:r>
              <a:rPr lang="en-US" sz="9000">
                <a:solidFill>
                  <a:srgbClr val="291B25"/>
                </a:solidFill>
                <a:latin typeface="Agrandir"/>
              </a:rPr>
              <a:t>ERD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9F4"/>
        </a:solidFill>
        <a:effectLst/>
      </p:bgPr>
    </p:bg>
    <p:spTree>
      <p:nvGrpSpPr>
        <p:cNvPr id="1" name=""/>
        <p:cNvGrpSpPr/>
        <p:nvPr/>
      </p:nvGrpSpPr>
      <p:grpSpPr>
        <a:xfrm>
          <a:off x="0" y="0"/>
          <a:ext cx="0" cy="0"/>
          <a:chOff x="0" y="0"/>
          <a:chExt cx="0" cy="0"/>
        </a:xfrm>
      </p:grpSpPr>
      <p:grpSp>
        <p:nvGrpSpPr>
          <p:cNvPr id="2" name="Group 2"/>
          <p:cNvGrpSpPr/>
          <p:nvPr/>
        </p:nvGrpSpPr>
        <p:grpSpPr>
          <a:xfrm>
            <a:off x="10327595" y="1333500"/>
            <a:ext cx="7078688" cy="7215020"/>
            <a:chOff x="0" y="0"/>
            <a:chExt cx="1864346" cy="1900252"/>
          </a:xfrm>
        </p:grpSpPr>
        <p:sp>
          <p:nvSpPr>
            <p:cNvPr id="3" name="Freeform 3"/>
            <p:cNvSpPr/>
            <p:nvPr/>
          </p:nvSpPr>
          <p:spPr>
            <a:xfrm>
              <a:off x="0" y="0"/>
              <a:ext cx="1864346" cy="1900252"/>
            </a:xfrm>
            <a:custGeom>
              <a:avLst/>
              <a:gdLst/>
              <a:ahLst/>
              <a:cxnLst/>
              <a:rect l="l" t="t" r="r" b="b"/>
              <a:pathLst>
                <a:path w="1864346" h="1900252">
                  <a:moveTo>
                    <a:pt x="40467" y="0"/>
                  </a:moveTo>
                  <a:lnTo>
                    <a:pt x="1823879" y="0"/>
                  </a:lnTo>
                  <a:cubicBezTo>
                    <a:pt x="1846228" y="0"/>
                    <a:pt x="1864346" y="18118"/>
                    <a:pt x="1864346" y="40467"/>
                  </a:cubicBezTo>
                  <a:lnTo>
                    <a:pt x="1864346" y="1859786"/>
                  </a:lnTo>
                  <a:cubicBezTo>
                    <a:pt x="1864346" y="1870518"/>
                    <a:pt x="1860082" y="1880811"/>
                    <a:pt x="1852493" y="1888400"/>
                  </a:cubicBezTo>
                  <a:cubicBezTo>
                    <a:pt x="1844904" y="1895989"/>
                    <a:pt x="1834611" y="1900252"/>
                    <a:pt x="1823879" y="1900252"/>
                  </a:cubicBezTo>
                  <a:lnTo>
                    <a:pt x="40467" y="1900252"/>
                  </a:lnTo>
                  <a:cubicBezTo>
                    <a:pt x="18118" y="1900252"/>
                    <a:pt x="0" y="1882135"/>
                    <a:pt x="0" y="1859786"/>
                  </a:cubicBezTo>
                  <a:lnTo>
                    <a:pt x="0" y="40467"/>
                  </a:lnTo>
                  <a:cubicBezTo>
                    <a:pt x="0" y="29734"/>
                    <a:pt x="4263" y="19441"/>
                    <a:pt x="11852" y="11852"/>
                  </a:cubicBezTo>
                  <a:cubicBezTo>
                    <a:pt x="19441" y="4263"/>
                    <a:pt x="29734" y="0"/>
                    <a:pt x="40467" y="0"/>
                  </a:cubicBezTo>
                  <a:close/>
                </a:path>
              </a:pathLst>
            </a:custGeom>
            <a:solidFill>
              <a:srgbClr val="FFF6E5"/>
            </a:solidFill>
          </p:spPr>
          <p:txBody>
            <a:bodyPr/>
            <a:lstStyle/>
            <a:p>
              <a:endParaRPr lang="en-US"/>
            </a:p>
          </p:txBody>
        </p:sp>
        <p:sp>
          <p:nvSpPr>
            <p:cNvPr id="4" name="TextBox 4"/>
            <p:cNvSpPr txBox="1"/>
            <p:nvPr/>
          </p:nvSpPr>
          <p:spPr>
            <a:xfrm>
              <a:off x="0" y="-38100"/>
              <a:ext cx="1864346" cy="193835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337120" y="1333500"/>
            <a:ext cx="7078688" cy="7215020"/>
          </a:xfrm>
          <a:custGeom>
            <a:avLst/>
            <a:gdLst/>
            <a:ahLst/>
            <a:cxnLst/>
            <a:rect l="l" t="t" r="r" b="b"/>
            <a:pathLst>
              <a:path w="7078688" h="7215020">
                <a:moveTo>
                  <a:pt x="0" y="0"/>
                </a:moveTo>
                <a:lnTo>
                  <a:pt x="7078688" y="0"/>
                </a:lnTo>
                <a:lnTo>
                  <a:pt x="7078688" y="7215020"/>
                </a:lnTo>
                <a:lnTo>
                  <a:pt x="0" y="7215020"/>
                </a:lnTo>
                <a:lnTo>
                  <a:pt x="0" y="0"/>
                </a:lnTo>
                <a:close/>
              </a:path>
            </a:pathLst>
          </a:custGeom>
          <a:blipFill>
            <a:blip r:embed="rId2"/>
            <a:stretch>
              <a:fillRect l="-21369" t="-3082" r="-21369"/>
            </a:stretch>
          </a:blipFill>
        </p:spPr>
        <p:txBody>
          <a:bodyPr/>
          <a:lstStyle/>
          <a:p>
            <a:endParaRPr lang="en-US"/>
          </a:p>
        </p:txBody>
      </p:sp>
      <p:sp>
        <p:nvSpPr>
          <p:cNvPr id="6" name="TextBox 6"/>
          <p:cNvSpPr txBox="1"/>
          <p:nvPr/>
        </p:nvSpPr>
        <p:spPr>
          <a:xfrm>
            <a:off x="2192133" y="3943665"/>
            <a:ext cx="7348268" cy="2729865"/>
          </a:xfrm>
          <a:prstGeom prst="rect">
            <a:avLst/>
          </a:prstGeom>
        </p:spPr>
        <p:txBody>
          <a:bodyPr lIns="0" tIns="0" rIns="0" bIns="0" rtlCol="0" anchor="t">
            <a:spAutoFit/>
          </a:bodyPr>
          <a:lstStyle/>
          <a:p>
            <a:pPr>
              <a:lnSpc>
                <a:spcPts val="9630"/>
              </a:lnSpc>
            </a:pPr>
            <a:r>
              <a:rPr lang="en-US" sz="9000">
                <a:solidFill>
                  <a:srgbClr val="291B25"/>
                </a:solidFill>
                <a:latin typeface="Agrandir"/>
              </a:rPr>
              <a:t>Coding </a:t>
            </a:r>
          </a:p>
          <a:p>
            <a:pPr>
              <a:lnSpc>
                <a:spcPts val="9630"/>
              </a:lnSpc>
            </a:pPr>
            <a:r>
              <a:rPr lang="en-US" sz="9000">
                <a:solidFill>
                  <a:srgbClr val="291B25"/>
                </a:solidFill>
                <a:latin typeface="Agrandir"/>
              </a:rPr>
              <a:t>Explanation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E9F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728018" y="2841925"/>
            <a:ext cx="831964" cy="12832750"/>
            <a:chOff x="0" y="0"/>
            <a:chExt cx="233609" cy="3603331"/>
          </a:xfrm>
        </p:grpSpPr>
        <p:sp>
          <p:nvSpPr>
            <p:cNvPr id="3" name="Freeform 3"/>
            <p:cNvSpPr/>
            <p:nvPr/>
          </p:nvSpPr>
          <p:spPr>
            <a:xfrm>
              <a:off x="0" y="0"/>
              <a:ext cx="233609" cy="3603331"/>
            </a:xfrm>
            <a:custGeom>
              <a:avLst/>
              <a:gdLst/>
              <a:ahLst/>
              <a:cxnLst/>
              <a:rect l="l" t="t" r="r" b="b"/>
              <a:pathLst>
                <a:path w="233609" h="3603331">
                  <a:moveTo>
                    <a:pt x="116804" y="0"/>
                  </a:moveTo>
                  <a:lnTo>
                    <a:pt x="116804" y="0"/>
                  </a:lnTo>
                  <a:cubicBezTo>
                    <a:pt x="181314" y="0"/>
                    <a:pt x="233609" y="52295"/>
                    <a:pt x="233609" y="116804"/>
                  </a:cubicBezTo>
                  <a:lnTo>
                    <a:pt x="233609" y="3486526"/>
                  </a:lnTo>
                  <a:cubicBezTo>
                    <a:pt x="233609" y="3551036"/>
                    <a:pt x="181314" y="3603331"/>
                    <a:pt x="116804" y="3603331"/>
                  </a:cubicBezTo>
                  <a:lnTo>
                    <a:pt x="116804" y="3603331"/>
                  </a:lnTo>
                  <a:cubicBezTo>
                    <a:pt x="52295" y="3603331"/>
                    <a:pt x="0" y="3551036"/>
                    <a:pt x="0" y="3486526"/>
                  </a:cubicBezTo>
                  <a:lnTo>
                    <a:pt x="0" y="116804"/>
                  </a:lnTo>
                  <a:cubicBezTo>
                    <a:pt x="0" y="52295"/>
                    <a:pt x="52295" y="0"/>
                    <a:pt x="116804" y="0"/>
                  </a:cubicBezTo>
                  <a:close/>
                </a:path>
              </a:pathLst>
            </a:custGeom>
            <a:solidFill>
              <a:srgbClr val="FFF6E5"/>
            </a:solidFill>
            <a:ln cap="rnd">
              <a:noFill/>
              <a:prstDash val="solid"/>
              <a:round/>
            </a:ln>
          </p:spPr>
          <p:txBody>
            <a:bodyPr/>
            <a:lstStyle/>
            <a:p>
              <a:endParaRPr lang="en-US"/>
            </a:p>
          </p:txBody>
        </p:sp>
        <p:sp>
          <p:nvSpPr>
            <p:cNvPr id="4" name="TextBox 4"/>
            <p:cNvSpPr txBox="1"/>
            <p:nvPr/>
          </p:nvSpPr>
          <p:spPr>
            <a:xfrm>
              <a:off x="0" y="-38100"/>
              <a:ext cx="233609" cy="3641431"/>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8790737" y="751612"/>
            <a:ext cx="7932999" cy="7932999"/>
          </a:xfrm>
          <a:custGeom>
            <a:avLst/>
            <a:gdLst/>
            <a:ahLst/>
            <a:cxnLst/>
            <a:rect l="l" t="t" r="r" b="b"/>
            <a:pathLst>
              <a:path w="7932999" h="7932999">
                <a:moveTo>
                  <a:pt x="0" y="0"/>
                </a:moveTo>
                <a:lnTo>
                  <a:pt x="7933000" y="0"/>
                </a:lnTo>
                <a:lnTo>
                  <a:pt x="7933000" y="7932999"/>
                </a:lnTo>
                <a:lnTo>
                  <a:pt x="0" y="7932999"/>
                </a:lnTo>
                <a:lnTo>
                  <a:pt x="0" y="0"/>
                </a:lnTo>
                <a:close/>
              </a:path>
            </a:pathLst>
          </a:custGeom>
          <a:blipFill>
            <a:blip r:embed="rId2"/>
            <a:stretch>
              <a:fillRect/>
            </a:stretch>
          </a:blipFill>
        </p:spPr>
        <p:txBody>
          <a:bodyPr/>
          <a:lstStyle/>
          <a:p>
            <a:endParaRPr lang="en-US"/>
          </a:p>
        </p:txBody>
      </p:sp>
      <p:sp>
        <p:nvSpPr>
          <p:cNvPr id="6" name="TextBox 6"/>
          <p:cNvSpPr txBox="1"/>
          <p:nvPr/>
        </p:nvSpPr>
        <p:spPr>
          <a:xfrm>
            <a:off x="1809500" y="4117508"/>
            <a:ext cx="7823756" cy="1510665"/>
          </a:xfrm>
          <a:prstGeom prst="rect">
            <a:avLst/>
          </a:prstGeom>
        </p:spPr>
        <p:txBody>
          <a:bodyPr lIns="0" tIns="0" rIns="0" bIns="0" rtlCol="0" anchor="t">
            <a:spAutoFit/>
          </a:bodyPr>
          <a:lstStyle/>
          <a:p>
            <a:pPr>
              <a:lnSpc>
                <a:spcPts val="9630"/>
              </a:lnSpc>
            </a:pPr>
            <a:r>
              <a:rPr lang="en-US" sz="9000">
                <a:solidFill>
                  <a:srgbClr val="291B25"/>
                </a:solidFill>
                <a:latin typeface="Agrandir"/>
              </a:rPr>
              <a:t>Coding Demo</a:t>
            </a:r>
          </a:p>
        </p:txBody>
      </p:sp>
      <p:sp>
        <p:nvSpPr>
          <p:cNvPr id="7" name="TextBox 7"/>
          <p:cNvSpPr txBox="1"/>
          <p:nvPr/>
        </p:nvSpPr>
        <p:spPr>
          <a:xfrm>
            <a:off x="3010567" y="8880879"/>
            <a:ext cx="12266865" cy="701675"/>
          </a:xfrm>
          <a:prstGeom prst="rect">
            <a:avLst/>
          </a:prstGeom>
        </p:spPr>
        <p:txBody>
          <a:bodyPr lIns="0" tIns="0" rIns="0" bIns="0" rtlCol="0" anchor="t">
            <a:spAutoFit/>
          </a:bodyPr>
          <a:lstStyle/>
          <a:p>
            <a:pPr algn="ctr">
              <a:lnSpc>
                <a:spcPts val="2800"/>
              </a:lnSpc>
            </a:pPr>
            <a:r>
              <a:rPr lang="en-US" u="sng" dirty="0">
                <a:solidFill>
                  <a:srgbClr val="001CAD"/>
                </a:solidFill>
                <a:latin typeface="Arimo"/>
                <a:hlinkClick r:id="rId3" tooltip="https://www.canva.com/design/DAF2BMvt8dQ/q8ZjuLp-1rPgbuCXa-yNbg/edit?utm_content=DAF2BMvt8dQ&amp;utm_campaign=designshare&amp;utm_medium=link2&amp;utm_source=sharebutton"/>
              </a:rPr>
              <a:t>https://www.canva.com/design/DAF2BMvt8dQ/q8ZjuLp-1rPgbuCXa-yNbg/edit?utm_content=DAF2BMvt8dQ&amp;utm_campaign=designshare&amp;utm_medium=link2&amp;utm_source=sharebutton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9F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2511779" y="-3842198"/>
            <a:ext cx="868186" cy="10002403"/>
            <a:chOff x="0" y="0"/>
            <a:chExt cx="243780" cy="2808592"/>
          </a:xfrm>
        </p:grpSpPr>
        <p:sp>
          <p:nvSpPr>
            <p:cNvPr id="3" name="Freeform 3"/>
            <p:cNvSpPr/>
            <p:nvPr/>
          </p:nvSpPr>
          <p:spPr>
            <a:xfrm>
              <a:off x="0" y="0"/>
              <a:ext cx="243780" cy="2808593"/>
            </a:xfrm>
            <a:custGeom>
              <a:avLst/>
              <a:gdLst/>
              <a:ahLst/>
              <a:cxnLst/>
              <a:rect l="l" t="t" r="r" b="b"/>
              <a:pathLst>
                <a:path w="243780" h="2808593">
                  <a:moveTo>
                    <a:pt x="121890" y="0"/>
                  </a:moveTo>
                  <a:lnTo>
                    <a:pt x="121890" y="0"/>
                  </a:lnTo>
                  <a:cubicBezTo>
                    <a:pt x="189208" y="0"/>
                    <a:pt x="243780" y="54572"/>
                    <a:pt x="243780" y="121890"/>
                  </a:cubicBezTo>
                  <a:lnTo>
                    <a:pt x="243780" y="2686703"/>
                  </a:lnTo>
                  <a:cubicBezTo>
                    <a:pt x="243780" y="2719030"/>
                    <a:pt x="230938" y="2750033"/>
                    <a:pt x="208079" y="2772892"/>
                  </a:cubicBezTo>
                  <a:cubicBezTo>
                    <a:pt x="185220" y="2795751"/>
                    <a:pt x="154217" y="2808593"/>
                    <a:pt x="121890" y="2808593"/>
                  </a:cubicBezTo>
                  <a:lnTo>
                    <a:pt x="121890" y="2808593"/>
                  </a:lnTo>
                  <a:cubicBezTo>
                    <a:pt x="89563" y="2808593"/>
                    <a:pt x="58559" y="2795751"/>
                    <a:pt x="35701" y="2772892"/>
                  </a:cubicBezTo>
                  <a:cubicBezTo>
                    <a:pt x="12842" y="2750033"/>
                    <a:pt x="0" y="2719030"/>
                    <a:pt x="0" y="2686703"/>
                  </a:cubicBezTo>
                  <a:lnTo>
                    <a:pt x="0" y="121890"/>
                  </a:lnTo>
                  <a:cubicBezTo>
                    <a:pt x="0" y="89563"/>
                    <a:pt x="12842" y="58559"/>
                    <a:pt x="35701" y="35701"/>
                  </a:cubicBezTo>
                  <a:cubicBezTo>
                    <a:pt x="58559" y="12842"/>
                    <a:pt x="89563" y="0"/>
                    <a:pt x="121890" y="0"/>
                  </a:cubicBezTo>
                  <a:close/>
                </a:path>
              </a:pathLst>
            </a:custGeom>
            <a:solidFill>
              <a:srgbClr val="001CAD"/>
            </a:solidFill>
            <a:ln cap="rnd">
              <a:noFill/>
              <a:prstDash val="solid"/>
              <a:round/>
            </a:ln>
          </p:spPr>
          <p:txBody>
            <a:bodyPr/>
            <a:lstStyle/>
            <a:p>
              <a:endParaRPr lang="en-US"/>
            </a:p>
          </p:txBody>
        </p:sp>
        <p:sp>
          <p:nvSpPr>
            <p:cNvPr id="4" name="TextBox 4"/>
            <p:cNvSpPr txBox="1"/>
            <p:nvPr/>
          </p:nvSpPr>
          <p:spPr>
            <a:xfrm>
              <a:off x="0" y="-38100"/>
              <a:ext cx="243780" cy="284669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5400000">
            <a:off x="15975862" y="3823005"/>
            <a:ext cx="868186" cy="10002403"/>
            <a:chOff x="0" y="0"/>
            <a:chExt cx="243780" cy="2808592"/>
          </a:xfrm>
        </p:grpSpPr>
        <p:sp>
          <p:nvSpPr>
            <p:cNvPr id="6" name="Freeform 6"/>
            <p:cNvSpPr/>
            <p:nvPr/>
          </p:nvSpPr>
          <p:spPr>
            <a:xfrm>
              <a:off x="0" y="0"/>
              <a:ext cx="243780" cy="2808593"/>
            </a:xfrm>
            <a:custGeom>
              <a:avLst/>
              <a:gdLst/>
              <a:ahLst/>
              <a:cxnLst/>
              <a:rect l="l" t="t" r="r" b="b"/>
              <a:pathLst>
                <a:path w="243780" h="2808593">
                  <a:moveTo>
                    <a:pt x="121890" y="0"/>
                  </a:moveTo>
                  <a:lnTo>
                    <a:pt x="121890" y="0"/>
                  </a:lnTo>
                  <a:cubicBezTo>
                    <a:pt x="189208" y="0"/>
                    <a:pt x="243780" y="54572"/>
                    <a:pt x="243780" y="121890"/>
                  </a:cubicBezTo>
                  <a:lnTo>
                    <a:pt x="243780" y="2686703"/>
                  </a:lnTo>
                  <a:cubicBezTo>
                    <a:pt x="243780" y="2719030"/>
                    <a:pt x="230938" y="2750033"/>
                    <a:pt x="208079" y="2772892"/>
                  </a:cubicBezTo>
                  <a:cubicBezTo>
                    <a:pt x="185220" y="2795751"/>
                    <a:pt x="154217" y="2808593"/>
                    <a:pt x="121890" y="2808593"/>
                  </a:cubicBezTo>
                  <a:lnTo>
                    <a:pt x="121890" y="2808593"/>
                  </a:lnTo>
                  <a:cubicBezTo>
                    <a:pt x="89563" y="2808593"/>
                    <a:pt x="58559" y="2795751"/>
                    <a:pt x="35701" y="2772892"/>
                  </a:cubicBezTo>
                  <a:cubicBezTo>
                    <a:pt x="12842" y="2750033"/>
                    <a:pt x="0" y="2719030"/>
                    <a:pt x="0" y="2686703"/>
                  </a:cubicBezTo>
                  <a:lnTo>
                    <a:pt x="0" y="121890"/>
                  </a:lnTo>
                  <a:cubicBezTo>
                    <a:pt x="0" y="89563"/>
                    <a:pt x="12842" y="58559"/>
                    <a:pt x="35701" y="35701"/>
                  </a:cubicBezTo>
                  <a:cubicBezTo>
                    <a:pt x="58559" y="12842"/>
                    <a:pt x="89563" y="0"/>
                    <a:pt x="121890" y="0"/>
                  </a:cubicBezTo>
                  <a:close/>
                </a:path>
              </a:pathLst>
            </a:custGeom>
            <a:solidFill>
              <a:srgbClr val="001CAD"/>
            </a:solidFill>
            <a:ln cap="rnd">
              <a:noFill/>
              <a:prstDash val="solid"/>
              <a:round/>
            </a:ln>
          </p:spPr>
          <p:txBody>
            <a:bodyPr/>
            <a:lstStyle/>
            <a:p>
              <a:endParaRPr lang="en-US"/>
            </a:p>
          </p:txBody>
        </p:sp>
        <p:sp>
          <p:nvSpPr>
            <p:cNvPr id="7" name="TextBox 7"/>
            <p:cNvSpPr txBox="1"/>
            <p:nvPr/>
          </p:nvSpPr>
          <p:spPr>
            <a:xfrm>
              <a:off x="0" y="-38100"/>
              <a:ext cx="243780" cy="2846692"/>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878045" y="3646928"/>
            <a:ext cx="14531910" cy="4333875"/>
          </a:xfrm>
          <a:prstGeom prst="rect">
            <a:avLst/>
          </a:prstGeom>
        </p:spPr>
        <p:txBody>
          <a:bodyPr lIns="0" tIns="0" rIns="0" bIns="0" rtlCol="0" anchor="t">
            <a:spAutoFit/>
          </a:bodyPr>
          <a:lstStyle/>
          <a:p>
            <a:pPr algn="ctr">
              <a:lnSpc>
                <a:spcPts val="4200"/>
              </a:lnSpc>
              <a:spcBef>
                <a:spcPct val="0"/>
              </a:spcBef>
            </a:pPr>
            <a:r>
              <a:rPr lang="en-US" sz="3000">
                <a:solidFill>
                  <a:srgbClr val="291B25"/>
                </a:solidFill>
                <a:latin typeface="Agrandir"/>
              </a:rPr>
              <a:t>Untuk fitur Log In, Add Transaction, dan Update Transaction berjalan dengan baik. Pada saat proses coding, terjadi beberapa perubahan dari rencana awal kami. Pada awalnya, fitur Update Transaction berada di dalam menu Add Transaction. Namun, pada akhirnya kami memutuskan untuk membuat fitur Update Transaction di luar menu Add Transaction agar memudahkan apabila Staff ingin meng-update transaksi tanpa menambahkan transaksi baru. Tampilan UI kami juga mengalami beberapa perubahan, terutama pada menu Dashboard, apabila dibandingkan dengan draft awal.</a:t>
            </a:r>
          </a:p>
        </p:txBody>
      </p:sp>
      <p:sp>
        <p:nvSpPr>
          <p:cNvPr id="9" name="TextBox 9"/>
          <p:cNvSpPr txBox="1"/>
          <p:nvPr/>
        </p:nvSpPr>
        <p:spPr>
          <a:xfrm>
            <a:off x="5722387" y="2279138"/>
            <a:ext cx="6843227" cy="1510665"/>
          </a:xfrm>
          <a:prstGeom prst="rect">
            <a:avLst/>
          </a:prstGeom>
        </p:spPr>
        <p:txBody>
          <a:bodyPr lIns="0" tIns="0" rIns="0" bIns="0" rtlCol="0" anchor="t">
            <a:spAutoFit/>
          </a:bodyPr>
          <a:lstStyle/>
          <a:p>
            <a:pPr algn="ctr">
              <a:lnSpc>
                <a:spcPts val="9630"/>
              </a:lnSpc>
            </a:pPr>
            <a:r>
              <a:rPr lang="en-US" sz="9000">
                <a:solidFill>
                  <a:srgbClr val="291B25"/>
                </a:solidFill>
                <a:latin typeface="Agrandir"/>
              </a:rPr>
              <a:t>Conclusion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6E5"/>
        </a:solidFill>
        <a:effectLst/>
      </p:bgPr>
    </p:bg>
    <p:spTree>
      <p:nvGrpSpPr>
        <p:cNvPr id="1" name=""/>
        <p:cNvGrpSpPr/>
        <p:nvPr/>
      </p:nvGrpSpPr>
      <p:grpSpPr>
        <a:xfrm>
          <a:off x="0" y="0"/>
          <a:ext cx="0" cy="0"/>
          <a:chOff x="0" y="0"/>
          <a:chExt cx="0" cy="0"/>
        </a:xfrm>
      </p:grpSpPr>
      <p:grpSp>
        <p:nvGrpSpPr>
          <p:cNvPr id="2" name="Group 2"/>
          <p:cNvGrpSpPr/>
          <p:nvPr/>
        </p:nvGrpSpPr>
        <p:grpSpPr>
          <a:xfrm>
            <a:off x="-5277580" y="5749144"/>
            <a:ext cx="10555161" cy="1055516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E9F4"/>
            </a:solidFill>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3176873" y="-6770540"/>
            <a:ext cx="10555161" cy="1055516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E9F4"/>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3462947" y="6989707"/>
            <a:ext cx="5910126" cy="591012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E9F4"/>
            </a:solidFill>
          </p:spPr>
          <p:txBody>
            <a:bodyPr/>
            <a:lstStyle/>
            <a:p>
              <a:endParaRPr lang="en-US"/>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644798" y="2267698"/>
            <a:ext cx="14998404" cy="5317236"/>
            <a:chOff x="0" y="0"/>
            <a:chExt cx="3950197" cy="1400424"/>
          </a:xfrm>
        </p:grpSpPr>
        <p:sp>
          <p:nvSpPr>
            <p:cNvPr id="12" name="Freeform 12"/>
            <p:cNvSpPr/>
            <p:nvPr/>
          </p:nvSpPr>
          <p:spPr>
            <a:xfrm>
              <a:off x="0" y="0"/>
              <a:ext cx="3950197" cy="1400424"/>
            </a:xfrm>
            <a:custGeom>
              <a:avLst/>
              <a:gdLst/>
              <a:ahLst/>
              <a:cxnLst/>
              <a:rect l="l" t="t" r="r" b="b"/>
              <a:pathLst>
                <a:path w="3950197" h="1400424">
                  <a:moveTo>
                    <a:pt x="51618" y="0"/>
                  </a:moveTo>
                  <a:lnTo>
                    <a:pt x="3898579" y="0"/>
                  </a:lnTo>
                  <a:cubicBezTo>
                    <a:pt x="3912269" y="0"/>
                    <a:pt x="3925398" y="5438"/>
                    <a:pt x="3935078" y="15119"/>
                  </a:cubicBezTo>
                  <a:cubicBezTo>
                    <a:pt x="3944758" y="24799"/>
                    <a:pt x="3950197" y="37928"/>
                    <a:pt x="3950197" y="51618"/>
                  </a:cubicBezTo>
                  <a:lnTo>
                    <a:pt x="3950197" y="1348806"/>
                  </a:lnTo>
                  <a:cubicBezTo>
                    <a:pt x="3950197" y="1377314"/>
                    <a:pt x="3927087" y="1400424"/>
                    <a:pt x="3898579" y="1400424"/>
                  </a:cubicBezTo>
                  <a:lnTo>
                    <a:pt x="51618" y="1400424"/>
                  </a:lnTo>
                  <a:cubicBezTo>
                    <a:pt x="37928" y="1400424"/>
                    <a:pt x="24799" y="1394986"/>
                    <a:pt x="15119" y="1385306"/>
                  </a:cubicBezTo>
                  <a:cubicBezTo>
                    <a:pt x="5438" y="1375625"/>
                    <a:pt x="0" y="1362496"/>
                    <a:pt x="0" y="1348806"/>
                  </a:cubicBezTo>
                  <a:lnTo>
                    <a:pt x="0" y="51618"/>
                  </a:lnTo>
                  <a:cubicBezTo>
                    <a:pt x="0" y="23110"/>
                    <a:pt x="23110" y="0"/>
                    <a:pt x="51618" y="0"/>
                  </a:cubicBezTo>
                  <a:close/>
                </a:path>
              </a:pathLst>
            </a:custGeom>
            <a:solidFill>
              <a:srgbClr val="FFFFFF"/>
            </a:solidFill>
            <a:ln cap="rnd">
              <a:noFill/>
              <a:prstDash val="solid"/>
              <a:round/>
            </a:ln>
          </p:spPr>
          <p:txBody>
            <a:bodyPr/>
            <a:lstStyle/>
            <a:p>
              <a:endParaRPr lang="en-US"/>
            </a:p>
          </p:txBody>
        </p:sp>
        <p:sp>
          <p:nvSpPr>
            <p:cNvPr id="13" name="TextBox 13"/>
            <p:cNvSpPr txBox="1"/>
            <p:nvPr/>
          </p:nvSpPr>
          <p:spPr>
            <a:xfrm>
              <a:off x="0" y="-38100"/>
              <a:ext cx="3950197" cy="1438524"/>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869990" y="3093243"/>
            <a:ext cx="14548020" cy="4033840"/>
          </a:xfrm>
          <a:prstGeom prst="rect">
            <a:avLst/>
          </a:prstGeom>
        </p:spPr>
        <p:txBody>
          <a:bodyPr lIns="0" tIns="0" rIns="0" bIns="0" rtlCol="0" anchor="t">
            <a:spAutoFit/>
          </a:bodyPr>
          <a:lstStyle/>
          <a:p>
            <a:pPr algn="ctr">
              <a:lnSpc>
                <a:spcPts val="13822"/>
              </a:lnSpc>
            </a:pPr>
            <a:r>
              <a:rPr lang="en-US" sz="14550">
                <a:solidFill>
                  <a:srgbClr val="001CAD"/>
                </a:solidFill>
                <a:latin typeface="Agrandir"/>
              </a:rPr>
              <a:t>Thank you for your time </a:t>
            </a:r>
          </a:p>
        </p:txBody>
      </p:sp>
      <p:grpSp>
        <p:nvGrpSpPr>
          <p:cNvPr id="15" name="Group 15"/>
          <p:cNvGrpSpPr/>
          <p:nvPr/>
        </p:nvGrpSpPr>
        <p:grpSpPr>
          <a:xfrm>
            <a:off x="10507884" y="-4448023"/>
            <a:ext cx="5910126" cy="5910126"/>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1CAD"/>
            </a:solidFill>
          </p:spPr>
          <p:txBody>
            <a:bodyPr/>
            <a:lstStyle/>
            <a:p>
              <a:endParaRPr lang="en-US"/>
            </a:p>
          </p:txBody>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644798" y="8071662"/>
            <a:ext cx="5910126" cy="5910126"/>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1CAD"/>
            </a:solidFill>
          </p:spPr>
          <p:txBody>
            <a:bodyPr/>
            <a:lstStyle/>
            <a:p>
              <a:endParaRPr lang="en-US"/>
            </a:p>
          </p:txBody>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6E5"/>
        </a:solidFill>
        <a:effectLst/>
      </p:bgPr>
    </p:bg>
    <p:spTree>
      <p:nvGrpSpPr>
        <p:cNvPr id="1" name=""/>
        <p:cNvGrpSpPr/>
        <p:nvPr/>
      </p:nvGrpSpPr>
      <p:grpSpPr>
        <a:xfrm>
          <a:off x="0" y="0"/>
          <a:ext cx="0" cy="0"/>
          <a:chOff x="0" y="0"/>
          <a:chExt cx="0" cy="0"/>
        </a:xfrm>
      </p:grpSpPr>
      <p:sp>
        <p:nvSpPr>
          <p:cNvPr id="2" name="TextBox 2"/>
          <p:cNvSpPr txBox="1"/>
          <p:nvPr/>
        </p:nvSpPr>
        <p:spPr>
          <a:xfrm>
            <a:off x="4928650" y="904875"/>
            <a:ext cx="8430700" cy="1266825"/>
          </a:xfrm>
          <a:prstGeom prst="rect">
            <a:avLst/>
          </a:prstGeom>
        </p:spPr>
        <p:txBody>
          <a:bodyPr lIns="0" tIns="0" rIns="0" bIns="0" rtlCol="0" anchor="t">
            <a:spAutoFit/>
          </a:bodyPr>
          <a:lstStyle/>
          <a:p>
            <a:pPr algn="ctr">
              <a:lnSpc>
                <a:spcPts val="8025"/>
              </a:lnSpc>
            </a:pPr>
            <a:r>
              <a:rPr lang="en-US" sz="7500">
                <a:solidFill>
                  <a:srgbClr val="291B25"/>
                </a:solidFill>
                <a:latin typeface="Agrandir"/>
              </a:rPr>
              <a:t>Group 1</a:t>
            </a:r>
          </a:p>
        </p:txBody>
      </p:sp>
      <p:sp>
        <p:nvSpPr>
          <p:cNvPr id="3" name="TextBox 3"/>
          <p:cNvSpPr txBox="1"/>
          <p:nvPr/>
        </p:nvSpPr>
        <p:spPr>
          <a:xfrm>
            <a:off x="3818057" y="2657482"/>
            <a:ext cx="10651885" cy="6003375"/>
          </a:xfrm>
          <a:prstGeom prst="rect">
            <a:avLst/>
          </a:prstGeom>
        </p:spPr>
        <p:txBody>
          <a:bodyPr lIns="0" tIns="0" rIns="0" bIns="0" rtlCol="0" anchor="t">
            <a:spAutoFit/>
          </a:bodyPr>
          <a:lstStyle/>
          <a:p>
            <a:pPr marL="734226" lvl="1" indent="-367113">
              <a:lnSpc>
                <a:spcPts val="3638"/>
              </a:lnSpc>
              <a:buFont typeface="Arial"/>
              <a:buChar char="•"/>
            </a:pPr>
            <a:r>
              <a:rPr lang="en-US" sz="3400" dirty="0">
                <a:solidFill>
                  <a:srgbClr val="291B25"/>
                </a:solidFill>
                <a:latin typeface="Agrandir"/>
              </a:rPr>
              <a:t>2602080623 - Edith Dorothy</a:t>
            </a:r>
          </a:p>
          <a:p>
            <a:pPr marL="734226" lvl="1" indent="-367113">
              <a:lnSpc>
                <a:spcPts val="3638"/>
              </a:lnSpc>
              <a:buFont typeface="Arial"/>
              <a:buChar char="•"/>
            </a:pPr>
            <a:r>
              <a:rPr lang="en-US" sz="3400" dirty="0">
                <a:solidFill>
                  <a:srgbClr val="291B25"/>
                </a:solidFill>
                <a:latin typeface="Agrandir"/>
              </a:rPr>
              <a:t>2602058056 - Brainard </a:t>
            </a:r>
            <a:r>
              <a:rPr lang="en-US" sz="3400" dirty="0" err="1">
                <a:solidFill>
                  <a:srgbClr val="291B25"/>
                </a:solidFill>
                <a:latin typeface="Agrandir"/>
              </a:rPr>
              <a:t>Fibert</a:t>
            </a:r>
            <a:r>
              <a:rPr lang="en-US" sz="3400" dirty="0">
                <a:solidFill>
                  <a:srgbClr val="291B25"/>
                </a:solidFill>
                <a:latin typeface="Agrandir"/>
              </a:rPr>
              <a:t> Setiawan</a:t>
            </a:r>
          </a:p>
          <a:p>
            <a:pPr marL="734226" lvl="1" indent="-367113">
              <a:lnSpc>
                <a:spcPts val="3638"/>
              </a:lnSpc>
              <a:buFont typeface="Arial"/>
              <a:buChar char="•"/>
            </a:pPr>
            <a:r>
              <a:rPr lang="en-US" sz="3400" dirty="0">
                <a:solidFill>
                  <a:srgbClr val="291B25"/>
                </a:solidFill>
                <a:latin typeface="Agrandir"/>
              </a:rPr>
              <a:t>2602069671 - Axel Sebastian</a:t>
            </a:r>
          </a:p>
          <a:p>
            <a:pPr marL="734226" lvl="1" indent="-367113">
              <a:lnSpc>
                <a:spcPts val="3638"/>
              </a:lnSpc>
              <a:buFont typeface="Arial"/>
              <a:buChar char="•"/>
            </a:pPr>
            <a:r>
              <a:rPr lang="en-US" sz="3400" dirty="0">
                <a:solidFill>
                  <a:srgbClr val="291B25"/>
                </a:solidFill>
                <a:latin typeface="Agrandir"/>
              </a:rPr>
              <a:t>2602083215 - Willson Antony</a:t>
            </a:r>
          </a:p>
          <a:p>
            <a:pPr marL="734226" lvl="1" indent="-367113">
              <a:lnSpc>
                <a:spcPts val="3638"/>
              </a:lnSpc>
              <a:buFont typeface="Arial"/>
              <a:buChar char="•"/>
            </a:pPr>
            <a:r>
              <a:rPr lang="en-US" sz="3400" dirty="0">
                <a:solidFill>
                  <a:srgbClr val="291B25"/>
                </a:solidFill>
                <a:latin typeface="Agrandir"/>
              </a:rPr>
              <a:t>2602053502 - Tristan </a:t>
            </a:r>
            <a:r>
              <a:rPr lang="en-US" sz="3400" dirty="0" err="1">
                <a:solidFill>
                  <a:srgbClr val="291B25"/>
                </a:solidFill>
                <a:latin typeface="Agrandir"/>
              </a:rPr>
              <a:t>Pranaja</a:t>
            </a:r>
            <a:r>
              <a:rPr lang="en-US" sz="3400" dirty="0">
                <a:solidFill>
                  <a:srgbClr val="291B25"/>
                </a:solidFill>
                <a:latin typeface="Agrandir"/>
              </a:rPr>
              <a:t> </a:t>
            </a:r>
            <a:r>
              <a:rPr lang="en-US" sz="3400" dirty="0" err="1">
                <a:solidFill>
                  <a:srgbClr val="291B25"/>
                </a:solidFill>
                <a:latin typeface="Agrandir"/>
              </a:rPr>
              <a:t>Linardo</a:t>
            </a:r>
            <a:endParaRPr lang="en-US" sz="3400" dirty="0">
              <a:solidFill>
                <a:srgbClr val="291B25"/>
              </a:solidFill>
              <a:latin typeface="Agrandir"/>
            </a:endParaRPr>
          </a:p>
          <a:p>
            <a:pPr marL="734226" lvl="1" indent="-367113">
              <a:lnSpc>
                <a:spcPts val="3638"/>
              </a:lnSpc>
              <a:buFont typeface="Arial"/>
              <a:buChar char="•"/>
            </a:pPr>
            <a:r>
              <a:rPr lang="en-US" sz="3400" dirty="0">
                <a:solidFill>
                  <a:srgbClr val="291B25"/>
                </a:solidFill>
                <a:latin typeface="Agrandir"/>
              </a:rPr>
              <a:t>2602061832 - </a:t>
            </a:r>
            <a:r>
              <a:rPr lang="en-US" sz="3400" dirty="0" err="1">
                <a:solidFill>
                  <a:srgbClr val="291B25"/>
                </a:solidFill>
                <a:latin typeface="Agrandir"/>
              </a:rPr>
              <a:t>Yosua</a:t>
            </a:r>
            <a:r>
              <a:rPr lang="en-US" sz="3400" dirty="0">
                <a:solidFill>
                  <a:srgbClr val="291B25"/>
                </a:solidFill>
                <a:latin typeface="Agrandir"/>
              </a:rPr>
              <a:t> </a:t>
            </a:r>
            <a:r>
              <a:rPr lang="en-US" sz="3400" dirty="0" err="1">
                <a:solidFill>
                  <a:srgbClr val="291B25"/>
                </a:solidFill>
                <a:latin typeface="Agrandir"/>
              </a:rPr>
              <a:t>Samuelpin</a:t>
            </a:r>
            <a:endParaRPr lang="en-US" sz="3400" dirty="0">
              <a:solidFill>
                <a:srgbClr val="291B25"/>
              </a:solidFill>
              <a:latin typeface="Agrandir"/>
            </a:endParaRPr>
          </a:p>
          <a:p>
            <a:pPr marL="734226" lvl="1" indent="-367113">
              <a:lnSpc>
                <a:spcPts val="3638"/>
              </a:lnSpc>
              <a:buFont typeface="Arial"/>
              <a:buChar char="•"/>
            </a:pPr>
            <a:r>
              <a:rPr lang="en-US" sz="3400" dirty="0">
                <a:solidFill>
                  <a:srgbClr val="291B25"/>
                </a:solidFill>
                <a:latin typeface="Agrandir"/>
              </a:rPr>
              <a:t>2602066625 - </a:t>
            </a:r>
            <a:r>
              <a:rPr lang="en-US" sz="3400" dirty="0" err="1">
                <a:solidFill>
                  <a:srgbClr val="291B25"/>
                </a:solidFill>
                <a:latin typeface="Agrandir"/>
              </a:rPr>
              <a:t>Ervan</a:t>
            </a:r>
            <a:r>
              <a:rPr lang="en-US" sz="3400" dirty="0">
                <a:solidFill>
                  <a:srgbClr val="291B25"/>
                </a:solidFill>
                <a:latin typeface="Agrandir"/>
              </a:rPr>
              <a:t> Fernando Wijaya </a:t>
            </a:r>
          </a:p>
          <a:p>
            <a:pPr marL="734226" lvl="1" indent="-367113">
              <a:lnSpc>
                <a:spcPts val="3638"/>
              </a:lnSpc>
              <a:buFont typeface="Arial"/>
              <a:buChar char="•"/>
            </a:pPr>
            <a:r>
              <a:rPr lang="en-US" sz="3400" dirty="0">
                <a:solidFill>
                  <a:srgbClr val="291B25"/>
                </a:solidFill>
                <a:latin typeface="Agrandir"/>
              </a:rPr>
              <a:t>2602068510 - </a:t>
            </a:r>
            <a:r>
              <a:rPr lang="en-US" sz="3400" dirty="0" err="1">
                <a:solidFill>
                  <a:srgbClr val="291B25"/>
                </a:solidFill>
                <a:latin typeface="Agrandir"/>
              </a:rPr>
              <a:t>Fedry</a:t>
            </a:r>
            <a:r>
              <a:rPr lang="en-US" sz="3400" dirty="0">
                <a:solidFill>
                  <a:srgbClr val="291B25"/>
                </a:solidFill>
                <a:latin typeface="Agrandir"/>
              </a:rPr>
              <a:t> </a:t>
            </a:r>
            <a:r>
              <a:rPr lang="en-US" sz="3400" dirty="0" err="1">
                <a:solidFill>
                  <a:srgbClr val="291B25"/>
                </a:solidFill>
                <a:latin typeface="Agrandir"/>
              </a:rPr>
              <a:t>Alvindra</a:t>
            </a:r>
            <a:endParaRPr lang="en-US" sz="3400" dirty="0">
              <a:solidFill>
                <a:srgbClr val="291B25"/>
              </a:solidFill>
              <a:latin typeface="Agrandir"/>
            </a:endParaRPr>
          </a:p>
          <a:p>
            <a:pPr marL="734226" lvl="1" indent="-367113">
              <a:lnSpc>
                <a:spcPts val="3638"/>
              </a:lnSpc>
              <a:buFont typeface="Arial"/>
              <a:buChar char="•"/>
            </a:pPr>
            <a:r>
              <a:rPr lang="en-US" sz="3400" dirty="0">
                <a:solidFill>
                  <a:srgbClr val="291B25"/>
                </a:solidFill>
                <a:latin typeface="Agrandir"/>
              </a:rPr>
              <a:t>2602060003 - Bryan </a:t>
            </a:r>
            <a:r>
              <a:rPr lang="en-US" sz="3400" dirty="0" err="1">
                <a:solidFill>
                  <a:srgbClr val="291B25"/>
                </a:solidFill>
                <a:latin typeface="Agrandir"/>
              </a:rPr>
              <a:t>Limios</a:t>
            </a:r>
            <a:r>
              <a:rPr lang="en-US" sz="3400" dirty="0">
                <a:solidFill>
                  <a:srgbClr val="291B25"/>
                </a:solidFill>
                <a:latin typeface="Agrandir"/>
              </a:rPr>
              <a:t> </a:t>
            </a:r>
          </a:p>
          <a:p>
            <a:pPr marL="734226" lvl="1" indent="-367113">
              <a:lnSpc>
                <a:spcPts val="3638"/>
              </a:lnSpc>
              <a:buFont typeface="Arial"/>
              <a:buChar char="•"/>
            </a:pPr>
            <a:r>
              <a:rPr lang="en-US" sz="3400" dirty="0">
                <a:solidFill>
                  <a:srgbClr val="291B25"/>
                </a:solidFill>
                <a:latin typeface="Agrandir"/>
              </a:rPr>
              <a:t>2602073574 - Brandon Jhon</a:t>
            </a:r>
          </a:p>
          <a:p>
            <a:pPr marL="734226" lvl="1" indent="-367113">
              <a:lnSpc>
                <a:spcPts val="3638"/>
              </a:lnSpc>
              <a:buFont typeface="Arial"/>
              <a:buChar char="•"/>
            </a:pPr>
            <a:r>
              <a:rPr lang="en-US" sz="3400" dirty="0">
                <a:solidFill>
                  <a:srgbClr val="291B25"/>
                </a:solidFill>
                <a:latin typeface="Agrandir"/>
              </a:rPr>
              <a:t>2602055092 - Nicholas Edelstein</a:t>
            </a:r>
          </a:p>
          <a:p>
            <a:pPr marL="734226" lvl="1" indent="-367113">
              <a:lnSpc>
                <a:spcPts val="3638"/>
              </a:lnSpc>
              <a:buFont typeface="Arial"/>
              <a:buChar char="•"/>
            </a:pPr>
            <a:r>
              <a:rPr lang="en-US" sz="3400" dirty="0">
                <a:solidFill>
                  <a:srgbClr val="291B25"/>
                </a:solidFill>
                <a:latin typeface="Agrandir"/>
              </a:rPr>
              <a:t>2602071562 - Philip</a:t>
            </a:r>
          </a:p>
          <a:p>
            <a:pPr marL="734226" lvl="1" indent="-367113">
              <a:lnSpc>
                <a:spcPts val="3638"/>
              </a:lnSpc>
              <a:buFont typeface="Arial"/>
              <a:buChar char="•"/>
            </a:pPr>
            <a:r>
              <a:rPr lang="en-US" sz="3400" dirty="0">
                <a:solidFill>
                  <a:srgbClr val="291B25"/>
                </a:solidFill>
                <a:latin typeface="Agrandir"/>
              </a:rPr>
              <a:t>2602196763 - Jennifer </a:t>
            </a:r>
            <a:r>
              <a:rPr lang="en-US" sz="3400" dirty="0" err="1">
                <a:solidFill>
                  <a:srgbClr val="291B25"/>
                </a:solidFill>
                <a:latin typeface="Agrandir"/>
              </a:rPr>
              <a:t>Brigitta</a:t>
            </a:r>
            <a:r>
              <a:rPr lang="en-US" sz="3400" dirty="0">
                <a:solidFill>
                  <a:srgbClr val="291B25"/>
                </a:solidFill>
                <a:latin typeface="Agrandir"/>
              </a:rPr>
              <a:t> </a:t>
            </a:r>
            <a:r>
              <a:rPr lang="en-US" sz="3400" dirty="0" err="1">
                <a:solidFill>
                  <a:srgbClr val="291B25"/>
                </a:solidFill>
                <a:latin typeface="Agrandir"/>
              </a:rPr>
              <a:t>Trisulo</a:t>
            </a:r>
            <a:endParaRPr lang="en-US" sz="3400" dirty="0">
              <a:solidFill>
                <a:srgbClr val="291B25"/>
              </a:solidFill>
              <a:latin typeface="Agrandi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E9F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3823673" y="-3539611"/>
            <a:ext cx="831964" cy="9782824"/>
            <a:chOff x="0" y="0"/>
            <a:chExt cx="233609" cy="2746936"/>
          </a:xfrm>
        </p:grpSpPr>
        <p:sp>
          <p:nvSpPr>
            <p:cNvPr id="3" name="Freeform 3"/>
            <p:cNvSpPr/>
            <p:nvPr/>
          </p:nvSpPr>
          <p:spPr>
            <a:xfrm>
              <a:off x="0" y="0"/>
              <a:ext cx="233609" cy="2746936"/>
            </a:xfrm>
            <a:custGeom>
              <a:avLst/>
              <a:gdLst/>
              <a:ahLst/>
              <a:cxnLst/>
              <a:rect l="l" t="t" r="r" b="b"/>
              <a:pathLst>
                <a:path w="233609" h="2746936">
                  <a:moveTo>
                    <a:pt x="116804" y="0"/>
                  </a:moveTo>
                  <a:lnTo>
                    <a:pt x="116804" y="0"/>
                  </a:lnTo>
                  <a:cubicBezTo>
                    <a:pt x="181314" y="0"/>
                    <a:pt x="233609" y="52295"/>
                    <a:pt x="233609" y="116804"/>
                  </a:cubicBezTo>
                  <a:lnTo>
                    <a:pt x="233609" y="2630132"/>
                  </a:lnTo>
                  <a:cubicBezTo>
                    <a:pt x="233609" y="2694641"/>
                    <a:pt x="181314" y="2746936"/>
                    <a:pt x="116804" y="2746936"/>
                  </a:cubicBezTo>
                  <a:lnTo>
                    <a:pt x="116804" y="2746936"/>
                  </a:lnTo>
                  <a:cubicBezTo>
                    <a:pt x="52295" y="2746936"/>
                    <a:pt x="0" y="2694641"/>
                    <a:pt x="0" y="2630132"/>
                  </a:cubicBezTo>
                  <a:lnTo>
                    <a:pt x="0" y="116804"/>
                  </a:lnTo>
                  <a:cubicBezTo>
                    <a:pt x="0" y="52295"/>
                    <a:pt x="52295" y="0"/>
                    <a:pt x="116804" y="0"/>
                  </a:cubicBezTo>
                  <a:close/>
                </a:path>
              </a:pathLst>
            </a:custGeom>
            <a:solidFill>
              <a:srgbClr val="001CAD"/>
            </a:solidFill>
            <a:ln cap="rnd">
              <a:noFill/>
              <a:prstDash val="solid"/>
              <a:round/>
            </a:ln>
          </p:spPr>
          <p:txBody>
            <a:bodyPr/>
            <a:lstStyle/>
            <a:p>
              <a:endParaRPr lang="en-US"/>
            </a:p>
          </p:txBody>
        </p:sp>
        <p:sp>
          <p:nvSpPr>
            <p:cNvPr id="4" name="TextBox 4"/>
            <p:cNvSpPr txBox="1"/>
            <p:nvPr/>
          </p:nvSpPr>
          <p:spPr>
            <a:xfrm>
              <a:off x="0" y="-38100"/>
              <a:ext cx="233609" cy="2785036"/>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5400000">
            <a:off x="1247775" y="2361927"/>
            <a:ext cx="777556" cy="77755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5"/>
            </a:solidFill>
            <a:ln cap="sq">
              <a:noFill/>
              <a:prstDash val="solid"/>
              <a:miter/>
            </a:ln>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5400000">
            <a:off x="9257917" y="-4570124"/>
            <a:ext cx="777556" cy="14641657"/>
            <a:chOff x="0" y="0"/>
            <a:chExt cx="181146" cy="3411037"/>
          </a:xfrm>
        </p:grpSpPr>
        <p:sp>
          <p:nvSpPr>
            <p:cNvPr id="9" name="Freeform 9"/>
            <p:cNvSpPr/>
            <p:nvPr/>
          </p:nvSpPr>
          <p:spPr>
            <a:xfrm>
              <a:off x="0" y="0"/>
              <a:ext cx="181146" cy="3411037"/>
            </a:xfrm>
            <a:custGeom>
              <a:avLst/>
              <a:gdLst/>
              <a:ahLst/>
              <a:cxnLst/>
              <a:rect l="l" t="t" r="r" b="b"/>
              <a:pathLst>
                <a:path w="181146" h="3411037">
                  <a:moveTo>
                    <a:pt x="90573" y="0"/>
                  </a:moveTo>
                  <a:lnTo>
                    <a:pt x="90573" y="0"/>
                  </a:lnTo>
                  <a:cubicBezTo>
                    <a:pt x="114594" y="0"/>
                    <a:pt x="137632" y="9542"/>
                    <a:pt x="154618" y="26528"/>
                  </a:cubicBezTo>
                  <a:cubicBezTo>
                    <a:pt x="171603" y="43514"/>
                    <a:pt x="181146" y="66551"/>
                    <a:pt x="181146" y="90573"/>
                  </a:cubicBezTo>
                  <a:lnTo>
                    <a:pt x="181146" y="3320464"/>
                  </a:lnTo>
                  <a:cubicBezTo>
                    <a:pt x="181146" y="3344486"/>
                    <a:pt x="171603" y="3367523"/>
                    <a:pt x="154618" y="3384509"/>
                  </a:cubicBezTo>
                  <a:cubicBezTo>
                    <a:pt x="137632" y="3401495"/>
                    <a:pt x="114594" y="3411037"/>
                    <a:pt x="90573" y="3411037"/>
                  </a:cubicBezTo>
                  <a:lnTo>
                    <a:pt x="90573" y="3411037"/>
                  </a:lnTo>
                  <a:cubicBezTo>
                    <a:pt x="66551" y="3411037"/>
                    <a:pt x="43514" y="3401495"/>
                    <a:pt x="26528" y="3384509"/>
                  </a:cubicBezTo>
                  <a:cubicBezTo>
                    <a:pt x="9542" y="3367523"/>
                    <a:pt x="0" y="3344486"/>
                    <a:pt x="0" y="3320464"/>
                  </a:cubicBezTo>
                  <a:lnTo>
                    <a:pt x="0" y="90573"/>
                  </a:lnTo>
                  <a:cubicBezTo>
                    <a:pt x="0" y="66551"/>
                    <a:pt x="9542" y="43514"/>
                    <a:pt x="26528" y="26528"/>
                  </a:cubicBezTo>
                  <a:cubicBezTo>
                    <a:pt x="43514" y="9542"/>
                    <a:pt x="66551" y="0"/>
                    <a:pt x="90573" y="0"/>
                  </a:cubicBezTo>
                  <a:close/>
                </a:path>
              </a:pathLst>
            </a:custGeom>
            <a:solidFill>
              <a:srgbClr val="FFF6E5"/>
            </a:solidFill>
            <a:ln cap="rnd">
              <a:noFill/>
              <a:prstDash val="solid"/>
              <a:round/>
            </a:ln>
          </p:spPr>
          <p:txBody>
            <a:bodyPr/>
            <a:lstStyle/>
            <a:p>
              <a:endParaRPr lang="en-US"/>
            </a:p>
          </p:txBody>
        </p:sp>
        <p:sp>
          <p:nvSpPr>
            <p:cNvPr id="10" name="TextBox 10"/>
            <p:cNvSpPr txBox="1"/>
            <p:nvPr/>
          </p:nvSpPr>
          <p:spPr>
            <a:xfrm>
              <a:off x="0" y="-38100"/>
              <a:ext cx="181146" cy="3449137"/>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5400000">
            <a:off x="1247775" y="3376515"/>
            <a:ext cx="777556" cy="777556"/>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5"/>
            </a:solidFill>
            <a:ln cap="sq">
              <a:noFill/>
              <a:prstDash val="solid"/>
              <a:miter/>
            </a:ln>
          </p:spPr>
          <p:txBody>
            <a:bodyPr/>
            <a:lstStyle/>
            <a:p>
              <a:endParaRPr lang="en-US"/>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5400000">
            <a:off x="9261156" y="-3552296"/>
            <a:ext cx="777556" cy="14635179"/>
            <a:chOff x="0" y="0"/>
            <a:chExt cx="181146" cy="3409528"/>
          </a:xfrm>
        </p:grpSpPr>
        <p:sp>
          <p:nvSpPr>
            <p:cNvPr id="15" name="Freeform 15"/>
            <p:cNvSpPr/>
            <p:nvPr/>
          </p:nvSpPr>
          <p:spPr>
            <a:xfrm>
              <a:off x="0" y="0"/>
              <a:ext cx="181146" cy="3409528"/>
            </a:xfrm>
            <a:custGeom>
              <a:avLst/>
              <a:gdLst/>
              <a:ahLst/>
              <a:cxnLst/>
              <a:rect l="l" t="t" r="r" b="b"/>
              <a:pathLst>
                <a:path w="181146" h="3409528">
                  <a:moveTo>
                    <a:pt x="90573" y="0"/>
                  </a:moveTo>
                  <a:lnTo>
                    <a:pt x="90573" y="0"/>
                  </a:lnTo>
                  <a:cubicBezTo>
                    <a:pt x="114594" y="0"/>
                    <a:pt x="137632" y="9542"/>
                    <a:pt x="154618" y="26528"/>
                  </a:cubicBezTo>
                  <a:cubicBezTo>
                    <a:pt x="171603" y="43514"/>
                    <a:pt x="181146" y="66551"/>
                    <a:pt x="181146" y="90573"/>
                  </a:cubicBezTo>
                  <a:lnTo>
                    <a:pt x="181146" y="3318955"/>
                  </a:lnTo>
                  <a:cubicBezTo>
                    <a:pt x="181146" y="3342977"/>
                    <a:pt x="171603" y="3366014"/>
                    <a:pt x="154618" y="3383000"/>
                  </a:cubicBezTo>
                  <a:cubicBezTo>
                    <a:pt x="137632" y="3399985"/>
                    <a:pt x="114594" y="3409528"/>
                    <a:pt x="90573" y="3409528"/>
                  </a:cubicBezTo>
                  <a:lnTo>
                    <a:pt x="90573" y="3409528"/>
                  </a:lnTo>
                  <a:cubicBezTo>
                    <a:pt x="66551" y="3409528"/>
                    <a:pt x="43514" y="3399985"/>
                    <a:pt x="26528" y="3383000"/>
                  </a:cubicBezTo>
                  <a:cubicBezTo>
                    <a:pt x="9542" y="3366014"/>
                    <a:pt x="0" y="3342977"/>
                    <a:pt x="0" y="3318955"/>
                  </a:cubicBezTo>
                  <a:lnTo>
                    <a:pt x="0" y="90573"/>
                  </a:lnTo>
                  <a:cubicBezTo>
                    <a:pt x="0" y="66551"/>
                    <a:pt x="9542" y="43514"/>
                    <a:pt x="26528" y="26528"/>
                  </a:cubicBezTo>
                  <a:cubicBezTo>
                    <a:pt x="43514" y="9542"/>
                    <a:pt x="66551" y="0"/>
                    <a:pt x="90573" y="0"/>
                  </a:cubicBezTo>
                  <a:close/>
                </a:path>
              </a:pathLst>
            </a:custGeom>
            <a:solidFill>
              <a:srgbClr val="FFF6E5"/>
            </a:solidFill>
            <a:ln cap="rnd">
              <a:noFill/>
              <a:prstDash val="solid"/>
              <a:round/>
            </a:ln>
          </p:spPr>
          <p:txBody>
            <a:bodyPr/>
            <a:lstStyle/>
            <a:p>
              <a:endParaRPr lang="en-US"/>
            </a:p>
          </p:txBody>
        </p:sp>
        <p:sp>
          <p:nvSpPr>
            <p:cNvPr id="16" name="TextBox 16"/>
            <p:cNvSpPr txBox="1"/>
            <p:nvPr/>
          </p:nvSpPr>
          <p:spPr>
            <a:xfrm>
              <a:off x="0" y="-38100"/>
              <a:ext cx="181146" cy="3447628"/>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5400000">
            <a:off x="1247775" y="4393775"/>
            <a:ext cx="777556" cy="777556"/>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5"/>
            </a:solidFill>
            <a:ln cap="sq">
              <a:noFill/>
              <a:prstDash val="solid"/>
              <a:miter/>
            </a:ln>
          </p:spPr>
          <p:txBody>
            <a:bodyPr/>
            <a:lstStyle/>
            <a:p>
              <a:endParaRPr lang="en-US"/>
            </a:p>
          </p:txBody>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rot="-5400000">
            <a:off x="9264395" y="-2531797"/>
            <a:ext cx="777556" cy="14628700"/>
            <a:chOff x="0" y="0"/>
            <a:chExt cx="181146" cy="3408019"/>
          </a:xfrm>
        </p:grpSpPr>
        <p:sp>
          <p:nvSpPr>
            <p:cNvPr id="21" name="Freeform 21"/>
            <p:cNvSpPr/>
            <p:nvPr/>
          </p:nvSpPr>
          <p:spPr>
            <a:xfrm>
              <a:off x="0" y="0"/>
              <a:ext cx="181146" cy="3408019"/>
            </a:xfrm>
            <a:custGeom>
              <a:avLst/>
              <a:gdLst/>
              <a:ahLst/>
              <a:cxnLst/>
              <a:rect l="l" t="t" r="r" b="b"/>
              <a:pathLst>
                <a:path w="181146" h="3408019">
                  <a:moveTo>
                    <a:pt x="90573" y="0"/>
                  </a:moveTo>
                  <a:lnTo>
                    <a:pt x="90573" y="0"/>
                  </a:lnTo>
                  <a:cubicBezTo>
                    <a:pt x="114594" y="0"/>
                    <a:pt x="137632" y="9542"/>
                    <a:pt x="154618" y="26528"/>
                  </a:cubicBezTo>
                  <a:cubicBezTo>
                    <a:pt x="171603" y="43514"/>
                    <a:pt x="181146" y="66551"/>
                    <a:pt x="181146" y="90573"/>
                  </a:cubicBezTo>
                  <a:lnTo>
                    <a:pt x="181146" y="3317446"/>
                  </a:lnTo>
                  <a:cubicBezTo>
                    <a:pt x="181146" y="3341467"/>
                    <a:pt x="171603" y="3364505"/>
                    <a:pt x="154618" y="3381490"/>
                  </a:cubicBezTo>
                  <a:cubicBezTo>
                    <a:pt x="137632" y="3398476"/>
                    <a:pt x="114594" y="3408019"/>
                    <a:pt x="90573" y="3408019"/>
                  </a:cubicBezTo>
                  <a:lnTo>
                    <a:pt x="90573" y="3408019"/>
                  </a:lnTo>
                  <a:cubicBezTo>
                    <a:pt x="66551" y="3408019"/>
                    <a:pt x="43514" y="3398476"/>
                    <a:pt x="26528" y="3381490"/>
                  </a:cubicBezTo>
                  <a:cubicBezTo>
                    <a:pt x="9542" y="3364505"/>
                    <a:pt x="0" y="3341467"/>
                    <a:pt x="0" y="3317446"/>
                  </a:cubicBezTo>
                  <a:lnTo>
                    <a:pt x="0" y="90573"/>
                  </a:lnTo>
                  <a:cubicBezTo>
                    <a:pt x="0" y="66551"/>
                    <a:pt x="9542" y="43514"/>
                    <a:pt x="26528" y="26528"/>
                  </a:cubicBezTo>
                  <a:cubicBezTo>
                    <a:pt x="43514" y="9542"/>
                    <a:pt x="66551" y="0"/>
                    <a:pt x="90573" y="0"/>
                  </a:cubicBezTo>
                  <a:close/>
                </a:path>
              </a:pathLst>
            </a:custGeom>
            <a:solidFill>
              <a:srgbClr val="FFF6E5"/>
            </a:solidFill>
            <a:ln cap="rnd">
              <a:noFill/>
              <a:prstDash val="solid"/>
              <a:round/>
            </a:ln>
          </p:spPr>
          <p:txBody>
            <a:bodyPr/>
            <a:lstStyle/>
            <a:p>
              <a:endParaRPr lang="en-US"/>
            </a:p>
          </p:txBody>
        </p:sp>
        <p:sp>
          <p:nvSpPr>
            <p:cNvPr id="22" name="TextBox 22"/>
            <p:cNvSpPr txBox="1"/>
            <p:nvPr/>
          </p:nvSpPr>
          <p:spPr>
            <a:xfrm>
              <a:off x="0" y="-38100"/>
              <a:ext cx="181146" cy="3446119"/>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rot="-5400000">
            <a:off x="1247775" y="5411035"/>
            <a:ext cx="777556" cy="777556"/>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5"/>
            </a:solidFill>
            <a:ln cap="sq">
              <a:noFill/>
              <a:prstDash val="solid"/>
              <a:miter/>
            </a:ln>
          </p:spPr>
          <p:txBody>
            <a:bodyPr/>
            <a:lstStyle/>
            <a:p>
              <a:endParaRPr lang="en-US"/>
            </a:p>
          </p:txBody>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rot="-5400000">
            <a:off x="9264395" y="-1514537"/>
            <a:ext cx="777556" cy="14628700"/>
            <a:chOff x="0" y="0"/>
            <a:chExt cx="181146" cy="3408019"/>
          </a:xfrm>
        </p:grpSpPr>
        <p:sp>
          <p:nvSpPr>
            <p:cNvPr id="27" name="Freeform 27"/>
            <p:cNvSpPr/>
            <p:nvPr/>
          </p:nvSpPr>
          <p:spPr>
            <a:xfrm>
              <a:off x="0" y="0"/>
              <a:ext cx="181146" cy="3408019"/>
            </a:xfrm>
            <a:custGeom>
              <a:avLst/>
              <a:gdLst/>
              <a:ahLst/>
              <a:cxnLst/>
              <a:rect l="l" t="t" r="r" b="b"/>
              <a:pathLst>
                <a:path w="181146" h="3408019">
                  <a:moveTo>
                    <a:pt x="90573" y="0"/>
                  </a:moveTo>
                  <a:lnTo>
                    <a:pt x="90573" y="0"/>
                  </a:lnTo>
                  <a:cubicBezTo>
                    <a:pt x="114594" y="0"/>
                    <a:pt x="137632" y="9542"/>
                    <a:pt x="154618" y="26528"/>
                  </a:cubicBezTo>
                  <a:cubicBezTo>
                    <a:pt x="171603" y="43514"/>
                    <a:pt x="181146" y="66551"/>
                    <a:pt x="181146" y="90573"/>
                  </a:cubicBezTo>
                  <a:lnTo>
                    <a:pt x="181146" y="3317446"/>
                  </a:lnTo>
                  <a:cubicBezTo>
                    <a:pt x="181146" y="3341467"/>
                    <a:pt x="171603" y="3364505"/>
                    <a:pt x="154618" y="3381490"/>
                  </a:cubicBezTo>
                  <a:cubicBezTo>
                    <a:pt x="137632" y="3398476"/>
                    <a:pt x="114594" y="3408019"/>
                    <a:pt x="90573" y="3408019"/>
                  </a:cubicBezTo>
                  <a:lnTo>
                    <a:pt x="90573" y="3408019"/>
                  </a:lnTo>
                  <a:cubicBezTo>
                    <a:pt x="66551" y="3408019"/>
                    <a:pt x="43514" y="3398476"/>
                    <a:pt x="26528" y="3381490"/>
                  </a:cubicBezTo>
                  <a:cubicBezTo>
                    <a:pt x="9542" y="3364505"/>
                    <a:pt x="0" y="3341467"/>
                    <a:pt x="0" y="3317446"/>
                  </a:cubicBezTo>
                  <a:lnTo>
                    <a:pt x="0" y="90573"/>
                  </a:lnTo>
                  <a:cubicBezTo>
                    <a:pt x="0" y="66551"/>
                    <a:pt x="9542" y="43514"/>
                    <a:pt x="26528" y="26528"/>
                  </a:cubicBezTo>
                  <a:cubicBezTo>
                    <a:pt x="43514" y="9542"/>
                    <a:pt x="66551" y="0"/>
                    <a:pt x="90573" y="0"/>
                  </a:cubicBezTo>
                  <a:close/>
                </a:path>
              </a:pathLst>
            </a:custGeom>
            <a:solidFill>
              <a:srgbClr val="FFF6E5"/>
            </a:solidFill>
            <a:ln cap="rnd">
              <a:noFill/>
              <a:prstDash val="solid"/>
              <a:round/>
            </a:ln>
          </p:spPr>
          <p:txBody>
            <a:bodyPr/>
            <a:lstStyle/>
            <a:p>
              <a:endParaRPr lang="en-US"/>
            </a:p>
          </p:txBody>
        </p:sp>
        <p:sp>
          <p:nvSpPr>
            <p:cNvPr id="28" name="TextBox 28"/>
            <p:cNvSpPr txBox="1"/>
            <p:nvPr/>
          </p:nvSpPr>
          <p:spPr>
            <a:xfrm>
              <a:off x="0" y="-38100"/>
              <a:ext cx="181146" cy="3446119"/>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720177" y="656476"/>
            <a:ext cx="8430700" cy="1266825"/>
          </a:xfrm>
          <a:prstGeom prst="rect">
            <a:avLst/>
          </a:prstGeom>
        </p:spPr>
        <p:txBody>
          <a:bodyPr lIns="0" tIns="0" rIns="0" bIns="0" rtlCol="0" anchor="t">
            <a:spAutoFit/>
          </a:bodyPr>
          <a:lstStyle/>
          <a:p>
            <a:pPr>
              <a:lnSpc>
                <a:spcPts val="8025"/>
              </a:lnSpc>
            </a:pPr>
            <a:r>
              <a:rPr lang="en-US" sz="7500">
                <a:solidFill>
                  <a:srgbClr val="291B25"/>
                </a:solidFill>
                <a:latin typeface="Agrandir"/>
              </a:rPr>
              <a:t>Table of Contents</a:t>
            </a:r>
          </a:p>
        </p:txBody>
      </p:sp>
      <p:sp>
        <p:nvSpPr>
          <p:cNvPr id="30" name="TextBox 30"/>
          <p:cNvSpPr txBox="1"/>
          <p:nvPr/>
        </p:nvSpPr>
        <p:spPr>
          <a:xfrm>
            <a:off x="1247775" y="2474801"/>
            <a:ext cx="747813" cy="573268"/>
          </a:xfrm>
          <a:prstGeom prst="rect">
            <a:avLst/>
          </a:prstGeom>
        </p:spPr>
        <p:txBody>
          <a:bodyPr lIns="0" tIns="0" rIns="0" bIns="0" rtlCol="0" anchor="t">
            <a:spAutoFit/>
          </a:bodyPr>
          <a:lstStyle/>
          <a:p>
            <a:pPr algn="ctr">
              <a:lnSpc>
                <a:spcPts val="3638"/>
              </a:lnSpc>
            </a:pPr>
            <a:r>
              <a:rPr lang="en-US" sz="3400">
                <a:solidFill>
                  <a:srgbClr val="291B25"/>
                </a:solidFill>
                <a:latin typeface="Agrandir"/>
              </a:rPr>
              <a:t>1</a:t>
            </a:r>
          </a:p>
        </p:txBody>
      </p:sp>
      <p:sp>
        <p:nvSpPr>
          <p:cNvPr id="31" name="TextBox 31"/>
          <p:cNvSpPr txBox="1"/>
          <p:nvPr/>
        </p:nvSpPr>
        <p:spPr>
          <a:xfrm>
            <a:off x="2707465" y="2455366"/>
            <a:ext cx="8046749" cy="573268"/>
          </a:xfrm>
          <a:prstGeom prst="rect">
            <a:avLst/>
          </a:prstGeom>
        </p:spPr>
        <p:txBody>
          <a:bodyPr lIns="0" tIns="0" rIns="0" bIns="0" rtlCol="0" anchor="t">
            <a:spAutoFit/>
          </a:bodyPr>
          <a:lstStyle/>
          <a:p>
            <a:pPr>
              <a:lnSpc>
                <a:spcPts val="3638"/>
              </a:lnSpc>
            </a:pPr>
            <a:r>
              <a:rPr lang="en-US" sz="3400">
                <a:solidFill>
                  <a:srgbClr val="291B25"/>
                </a:solidFill>
                <a:latin typeface="Agrandir"/>
              </a:rPr>
              <a:t>Background and Objective</a:t>
            </a:r>
          </a:p>
        </p:txBody>
      </p:sp>
      <p:sp>
        <p:nvSpPr>
          <p:cNvPr id="32" name="TextBox 32"/>
          <p:cNvSpPr txBox="1"/>
          <p:nvPr/>
        </p:nvSpPr>
        <p:spPr>
          <a:xfrm>
            <a:off x="1247775" y="3489390"/>
            <a:ext cx="747813" cy="573268"/>
          </a:xfrm>
          <a:prstGeom prst="rect">
            <a:avLst/>
          </a:prstGeom>
        </p:spPr>
        <p:txBody>
          <a:bodyPr lIns="0" tIns="0" rIns="0" bIns="0" rtlCol="0" anchor="t">
            <a:spAutoFit/>
          </a:bodyPr>
          <a:lstStyle/>
          <a:p>
            <a:pPr algn="ctr">
              <a:lnSpc>
                <a:spcPts val="3638"/>
              </a:lnSpc>
            </a:pPr>
            <a:r>
              <a:rPr lang="en-US" sz="3400">
                <a:solidFill>
                  <a:srgbClr val="291B25"/>
                </a:solidFill>
                <a:latin typeface="Agrandir"/>
              </a:rPr>
              <a:t>2</a:t>
            </a:r>
          </a:p>
        </p:txBody>
      </p:sp>
      <p:sp>
        <p:nvSpPr>
          <p:cNvPr id="33" name="TextBox 33"/>
          <p:cNvSpPr txBox="1"/>
          <p:nvPr/>
        </p:nvSpPr>
        <p:spPr>
          <a:xfrm>
            <a:off x="2713943" y="3469955"/>
            <a:ext cx="8046749" cy="573268"/>
          </a:xfrm>
          <a:prstGeom prst="rect">
            <a:avLst/>
          </a:prstGeom>
        </p:spPr>
        <p:txBody>
          <a:bodyPr lIns="0" tIns="0" rIns="0" bIns="0" rtlCol="0" anchor="t">
            <a:spAutoFit/>
          </a:bodyPr>
          <a:lstStyle/>
          <a:p>
            <a:pPr>
              <a:lnSpc>
                <a:spcPts val="3638"/>
              </a:lnSpc>
            </a:pPr>
            <a:r>
              <a:rPr lang="en-US" sz="3400">
                <a:solidFill>
                  <a:srgbClr val="291B25"/>
                </a:solidFill>
                <a:latin typeface="Agrandir"/>
              </a:rPr>
              <a:t>Use Case</a:t>
            </a:r>
          </a:p>
        </p:txBody>
      </p:sp>
      <p:sp>
        <p:nvSpPr>
          <p:cNvPr id="34" name="TextBox 34"/>
          <p:cNvSpPr txBox="1"/>
          <p:nvPr/>
        </p:nvSpPr>
        <p:spPr>
          <a:xfrm>
            <a:off x="1247775" y="4506650"/>
            <a:ext cx="747813" cy="573268"/>
          </a:xfrm>
          <a:prstGeom prst="rect">
            <a:avLst/>
          </a:prstGeom>
        </p:spPr>
        <p:txBody>
          <a:bodyPr lIns="0" tIns="0" rIns="0" bIns="0" rtlCol="0" anchor="t">
            <a:spAutoFit/>
          </a:bodyPr>
          <a:lstStyle/>
          <a:p>
            <a:pPr algn="ctr">
              <a:lnSpc>
                <a:spcPts val="3638"/>
              </a:lnSpc>
            </a:pPr>
            <a:r>
              <a:rPr lang="en-US" sz="3400">
                <a:solidFill>
                  <a:srgbClr val="291B25"/>
                </a:solidFill>
                <a:latin typeface="Agrandir"/>
              </a:rPr>
              <a:t>3</a:t>
            </a:r>
          </a:p>
        </p:txBody>
      </p:sp>
      <p:sp>
        <p:nvSpPr>
          <p:cNvPr id="35" name="TextBox 35"/>
          <p:cNvSpPr txBox="1"/>
          <p:nvPr/>
        </p:nvSpPr>
        <p:spPr>
          <a:xfrm>
            <a:off x="2720422" y="4487214"/>
            <a:ext cx="8033792" cy="573268"/>
          </a:xfrm>
          <a:prstGeom prst="rect">
            <a:avLst/>
          </a:prstGeom>
        </p:spPr>
        <p:txBody>
          <a:bodyPr lIns="0" tIns="0" rIns="0" bIns="0" rtlCol="0" anchor="t">
            <a:spAutoFit/>
          </a:bodyPr>
          <a:lstStyle/>
          <a:p>
            <a:pPr>
              <a:lnSpc>
                <a:spcPts val="3638"/>
              </a:lnSpc>
            </a:pPr>
            <a:r>
              <a:rPr lang="en-US" sz="3400">
                <a:solidFill>
                  <a:srgbClr val="291B25"/>
                </a:solidFill>
                <a:latin typeface="Agrandir"/>
              </a:rPr>
              <a:t>Activity Diagram</a:t>
            </a:r>
          </a:p>
        </p:txBody>
      </p:sp>
      <p:sp>
        <p:nvSpPr>
          <p:cNvPr id="36" name="TextBox 36"/>
          <p:cNvSpPr txBox="1"/>
          <p:nvPr/>
        </p:nvSpPr>
        <p:spPr>
          <a:xfrm>
            <a:off x="1277518" y="5522325"/>
            <a:ext cx="747813" cy="573268"/>
          </a:xfrm>
          <a:prstGeom prst="rect">
            <a:avLst/>
          </a:prstGeom>
        </p:spPr>
        <p:txBody>
          <a:bodyPr lIns="0" tIns="0" rIns="0" bIns="0" rtlCol="0" anchor="t">
            <a:spAutoFit/>
          </a:bodyPr>
          <a:lstStyle/>
          <a:p>
            <a:pPr algn="ctr">
              <a:lnSpc>
                <a:spcPts val="3638"/>
              </a:lnSpc>
            </a:pPr>
            <a:r>
              <a:rPr lang="en-US" sz="3400">
                <a:solidFill>
                  <a:srgbClr val="291B25"/>
                </a:solidFill>
                <a:latin typeface="Agrandir"/>
              </a:rPr>
              <a:t>4</a:t>
            </a:r>
          </a:p>
        </p:txBody>
      </p:sp>
      <p:sp>
        <p:nvSpPr>
          <p:cNvPr id="37" name="TextBox 37"/>
          <p:cNvSpPr txBox="1"/>
          <p:nvPr/>
        </p:nvSpPr>
        <p:spPr>
          <a:xfrm>
            <a:off x="2720422" y="5504474"/>
            <a:ext cx="8046749" cy="573268"/>
          </a:xfrm>
          <a:prstGeom prst="rect">
            <a:avLst/>
          </a:prstGeom>
        </p:spPr>
        <p:txBody>
          <a:bodyPr lIns="0" tIns="0" rIns="0" bIns="0" rtlCol="0" anchor="t">
            <a:spAutoFit/>
          </a:bodyPr>
          <a:lstStyle/>
          <a:p>
            <a:pPr>
              <a:lnSpc>
                <a:spcPts val="3638"/>
              </a:lnSpc>
            </a:pPr>
            <a:r>
              <a:rPr lang="en-US" sz="3400">
                <a:solidFill>
                  <a:srgbClr val="291B25"/>
                </a:solidFill>
                <a:latin typeface="Agrandir"/>
              </a:rPr>
              <a:t>ERD</a:t>
            </a:r>
          </a:p>
        </p:txBody>
      </p:sp>
      <p:grpSp>
        <p:nvGrpSpPr>
          <p:cNvPr id="38" name="Group 38"/>
          <p:cNvGrpSpPr/>
          <p:nvPr/>
        </p:nvGrpSpPr>
        <p:grpSpPr>
          <a:xfrm rot="-5400000">
            <a:off x="5305396" y="4259870"/>
            <a:ext cx="831964" cy="10002403"/>
            <a:chOff x="0" y="0"/>
            <a:chExt cx="233609" cy="2808592"/>
          </a:xfrm>
        </p:grpSpPr>
        <p:sp>
          <p:nvSpPr>
            <p:cNvPr id="39" name="Freeform 39"/>
            <p:cNvSpPr/>
            <p:nvPr/>
          </p:nvSpPr>
          <p:spPr>
            <a:xfrm>
              <a:off x="0" y="0"/>
              <a:ext cx="233609" cy="2808593"/>
            </a:xfrm>
            <a:custGeom>
              <a:avLst/>
              <a:gdLst/>
              <a:ahLst/>
              <a:cxnLst/>
              <a:rect l="l" t="t" r="r" b="b"/>
              <a:pathLst>
                <a:path w="233609" h="2808593">
                  <a:moveTo>
                    <a:pt x="116804" y="0"/>
                  </a:moveTo>
                  <a:lnTo>
                    <a:pt x="116804" y="0"/>
                  </a:lnTo>
                  <a:cubicBezTo>
                    <a:pt x="181314" y="0"/>
                    <a:pt x="233609" y="52295"/>
                    <a:pt x="233609" y="116804"/>
                  </a:cubicBezTo>
                  <a:lnTo>
                    <a:pt x="233609" y="2691788"/>
                  </a:lnTo>
                  <a:cubicBezTo>
                    <a:pt x="233609" y="2756297"/>
                    <a:pt x="181314" y="2808593"/>
                    <a:pt x="116804" y="2808593"/>
                  </a:cubicBezTo>
                  <a:lnTo>
                    <a:pt x="116804" y="2808593"/>
                  </a:lnTo>
                  <a:cubicBezTo>
                    <a:pt x="52295" y="2808593"/>
                    <a:pt x="0" y="2756297"/>
                    <a:pt x="0" y="2691788"/>
                  </a:cubicBezTo>
                  <a:lnTo>
                    <a:pt x="0" y="116804"/>
                  </a:lnTo>
                  <a:cubicBezTo>
                    <a:pt x="0" y="52295"/>
                    <a:pt x="52295" y="0"/>
                    <a:pt x="116804" y="0"/>
                  </a:cubicBezTo>
                  <a:close/>
                </a:path>
              </a:pathLst>
            </a:custGeom>
            <a:solidFill>
              <a:srgbClr val="001CAD"/>
            </a:solidFill>
            <a:ln cap="rnd">
              <a:noFill/>
              <a:prstDash val="solid"/>
              <a:round/>
            </a:ln>
          </p:spPr>
          <p:txBody>
            <a:bodyPr/>
            <a:lstStyle/>
            <a:p>
              <a:endParaRPr lang="en-US"/>
            </a:p>
          </p:txBody>
        </p:sp>
        <p:sp>
          <p:nvSpPr>
            <p:cNvPr id="40" name="TextBox 40"/>
            <p:cNvSpPr txBox="1"/>
            <p:nvPr/>
          </p:nvSpPr>
          <p:spPr>
            <a:xfrm>
              <a:off x="0" y="-38100"/>
              <a:ext cx="233609" cy="2846692"/>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rot="-5400000">
            <a:off x="12676325" y="7110419"/>
            <a:ext cx="831964" cy="4301304"/>
            <a:chOff x="0" y="0"/>
            <a:chExt cx="233609" cy="1207771"/>
          </a:xfrm>
        </p:grpSpPr>
        <p:sp>
          <p:nvSpPr>
            <p:cNvPr id="42" name="Freeform 42"/>
            <p:cNvSpPr/>
            <p:nvPr/>
          </p:nvSpPr>
          <p:spPr>
            <a:xfrm>
              <a:off x="0" y="0"/>
              <a:ext cx="233609" cy="1207771"/>
            </a:xfrm>
            <a:custGeom>
              <a:avLst/>
              <a:gdLst/>
              <a:ahLst/>
              <a:cxnLst/>
              <a:rect l="l" t="t" r="r" b="b"/>
              <a:pathLst>
                <a:path w="233609" h="1207771">
                  <a:moveTo>
                    <a:pt x="116804" y="0"/>
                  </a:moveTo>
                  <a:lnTo>
                    <a:pt x="116804" y="0"/>
                  </a:lnTo>
                  <a:cubicBezTo>
                    <a:pt x="181314" y="0"/>
                    <a:pt x="233609" y="52295"/>
                    <a:pt x="233609" y="116804"/>
                  </a:cubicBezTo>
                  <a:lnTo>
                    <a:pt x="233609" y="1090967"/>
                  </a:lnTo>
                  <a:cubicBezTo>
                    <a:pt x="233609" y="1155476"/>
                    <a:pt x="181314" y="1207771"/>
                    <a:pt x="116804" y="1207771"/>
                  </a:cubicBezTo>
                  <a:lnTo>
                    <a:pt x="116804" y="1207771"/>
                  </a:lnTo>
                  <a:cubicBezTo>
                    <a:pt x="52295" y="1207771"/>
                    <a:pt x="0" y="1155476"/>
                    <a:pt x="0" y="1090967"/>
                  </a:cubicBezTo>
                  <a:lnTo>
                    <a:pt x="0" y="116804"/>
                  </a:lnTo>
                  <a:cubicBezTo>
                    <a:pt x="0" y="52295"/>
                    <a:pt x="52295" y="0"/>
                    <a:pt x="116804" y="0"/>
                  </a:cubicBezTo>
                  <a:close/>
                </a:path>
              </a:pathLst>
            </a:custGeom>
            <a:solidFill>
              <a:srgbClr val="001CAD"/>
            </a:solidFill>
            <a:ln cap="rnd">
              <a:noFill/>
              <a:prstDash val="solid"/>
              <a:round/>
            </a:ln>
          </p:spPr>
          <p:txBody>
            <a:bodyPr/>
            <a:lstStyle/>
            <a:p>
              <a:endParaRPr lang="en-US"/>
            </a:p>
          </p:txBody>
        </p:sp>
        <p:sp>
          <p:nvSpPr>
            <p:cNvPr id="43" name="TextBox 43"/>
            <p:cNvSpPr txBox="1"/>
            <p:nvPr/>
          </p:nvSpPr>
          <p:spPr>
            <a:xfrm>
              <a:off x="0" y="-38100"/>
              <a:ext cx="233609" cy="1245871"/>
            </a:xfrm>
            <a:prstGeom prst="rect">
              <a:avLst/>
            </a:prstGeom>
          </p:spPr>
          <p:txBody>
            <a:bodyPr lIns="50800" tIns="50800" rIns="50800" bIns="50800" rtlCol="0" anchor="ctr"/>
            <a:lstStyle/>
            <a:p>
              <a:pPr algn="ctr">
                <a:lnSpc>
                  <a:spcPts val="2659"/>
                </a:lnSpc>
              </a:pPr>
              <a:endParaRPr/>
            </a:p>
          </p:txBody>
        </p:sp>
      </p:grpSp>
      <p:grpSp>
        <p:nvGrpSpPr>
          <p:cNvPr id="44" name="Group 44"/>
          <p:cNvGrpSpPr/>
          <p:nvPr/>
        </p:nvGrpSpPr>
        <p:grpSpPr>
          <a:xfrm rot="-5400000">
            <a:off x="15999865" y="8311537"/>
            <a:ext cx="831964" cy="1899068"/>
            <a:chOff x="0" y="0"/>
            <a:chExt cx="233609" cy="533243"/>
          </a:xfrm>
        </p:grpSpPr>
        <p:sp>
          <p:nvSpPr>
            <p:cNvPr id="45" name="Freeform 45"/>
            <p:cNvSpPr/>
            <p:nvPr/>
          </p:nvSpPr>
          <p:spPr>
            <a:xfrm>
              <a:off x="0" y="0"/>
              <a:ext cx="233609" cy="533243"/>
            </a:xfrm>
            <a:custGeom>
              <a:avLst/>
              <a:gdLst/>
              <a:ahLst/>
              <a:cxnLst/>
              <a:rect l="l" t="t" r="r" b="b"/>
              <a:pathLst>
                <a:path w="233609" h="533243">
                  <a:moveTo>
                    <a:pt x="116804" y="0"/>
                  </a:moveTo>
                  <a:lnTo>
                    <a:pt x="116804" y="0"/>
                  </a:lnTo>
                  <a:cubicBezTo>
                    <a:pt x="181314" y="0"/>
                    <a:pt x="233609" y="52295"/>
                    <a:pt x="233609" y="116804"/>
                  </a:cubicBezTo>
                  <a:lnTo>
                    <a:pt x="233609" y="416438"/>
                  </a:lnTo>
                  <a:cubicBezTo>
                    <a:pt x="233609" y="480948"/>
                    <a:pt x="181314" y="533243"/>
                    <a:pt x="116804" y="533243"/>
                  </a:cubicBezTo>
                  <a:lnTo>
                    <a:pt x="116804" y="533243"/>
                  </a:lnTo>
                  <a:cubicBezTo>
                    <a:pt x="52295" y="533243"/>
                    <a:pt x="0" y="480948"/>
                    <a:pt x="0" y="416438"/>
                  </a:cubicBezTo>
                  <a:lnTo>
                    <a:pt x="0" y="116804"/>
                  </a:lnTo>
                  <a:cubicBezTo>
                    <a:pt x="0" y="52295"/>
                    <a:pt x="52295" y="0"/>
                    <a:pt x="116804" y="0"/>
                  </a:cubicBezTo>
                  <a:close/>
                </a:path>
              </a:pathLst>
            </a:custGeom>
            <a:solidFill>
              <a:srgbClr val="001CAD"/>
            </a:solidFill>
            <a:ln cap="rnd">
              <a:noFill/>
              <a:prstDash val="solid"/>
              <a:round/>
            </a:ln>
          </p:spPr>
          <p:txBody>
            <a:bodyPr/>
            <a:lstStyle/>
            <a:p>
              <a:endParaRPr lang="en-US"/>
            </a:p>
          </p:txBody>
        </p:sp>
        <p:sp>
          <p:nvSpPr>
            <p:cNvPr id="46" name="TextBox 46"/>
            <p:cNvSpPr txBox="1"/>
            <p:nvPr/>
          </p:nvSpPr>
          <p:spPr>
            <a:xfrm>
              <a:off x="0" y="-38100"/>
              <a:ext cx="233609" cy="571343"/>
            </a:xfrm>
            <a:prstGeom prst="rect">
              <a:avLst/>
            </a:prstGeom>
          </p:spPr>
          <p:txBody>
            <a:bodyPr lIns="50800" tIns="50800" rIns="50800" bIns="50800" rtlCol="0" anchor="ctr"/>
            <a:lstStyle/>
            <a:p>
              <a:pPr algn="ctr">
                <a:lnSpc>
                  <a:spcPts val="2659"/>
                </a:lnSpc>
              </a:pPr>
              <a:endParaRPr/>
            </a:p>
          </p:txBody>
        </p:sp>
      </p:grpSp>
      <p:grpSp>
        <p:nvGrpSpPr>
          <p:cNvPr id="47" name="Group 47"/>
          <p:cNvGrpSpPr/>
          <p:nvPr/>
        </p:nvGrpSpPr>
        <p:grpSpPr>
          <a:xfrm rot="-5400000">
            <a:off x="1247775" y="6429477"/>
            <a:ext cx="777556" cy="777556"/>
            <a:chOff x="0" y="0"/>
            <a:chExt cx="812800" cy="812800"/>
          </a:xfrm>
        </p:grpSpPr>
        <p:sp>
          <p:nvSpPr>
            <p:cNvPr id="48" name="Freeform 4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5"/>
            </a:solidFill>
            <a:ln cap="sq">
              <a:noFill/>
              <a:prstDash val="solid"/>
              <a:miter/>
            </a:ln>
          </p:spPr>
          <p:txBody>
            <a:bodyPr/>
            <a:lstStyle/>
            <a:p>
              <a:endParaRPr lang="en-US"/>
            </a:p>
          </p:txBody>
        </p:sp>
        <p:sp>
          <p:nvSpPr>
            <p:cNvPr id="49" name="TextBox 4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0" name="Group 50"/>
          <p:cNvGrpSpPr/>
          <p:nvPr/>
        </p:nvGrpSpPr>
        <p:grpSpPr>
          <a:xfrm rot="-5400000">
            <a:off x="9264395" y="-496095"/>
            <a:ext cx="777556" cy="14628700"/>
            <a:chOff x="0" y="0"/>
            <a:chExt cx="181146" cy="3408019"/>
          </a:xfrm>
        </p:grpSpPr>
        <p:sp>
          <p:nvSpPr>
            <p:cNvPr id="51" name="Freeform 51"/>
            <p:cNvSpPr/>
            <p:nvPr/>
          </p:nvSpPr>
          <p:spPr>
            <a:xfrm>
              <a:off x="0" y="0"/>
              <a:ext cx="181146" cy="3408019"/>
            </a:xfrm>
            <a:custGeom>
              <a:avLst/>
              <a:gdLst/>
              <a:ahLst/>
              <a:cxnLst/>
              <a:rect l="l" t="t" r="r" b="b"/>
              <a:pathLst>
                <a:path w="181146" h="3408019">
                  <a:moveTo>
                    <a:pt x="90573" y="0"/>
                  </a:moveTo>
                  <a:lnTo>
                    <a:pt x="90573" y="0"/>
                  </a:lnTo>
                  <a:cubicBezTo>
                    <a:pt x="114594" y="0"/>
                    <a:pt x="137632" y="9542"/>
                    <a:pt x="154618" y="26528"/>
                  </a:cubicBezTo>
                  <a:cubicBezTo>
                    <a:pt x="171603" y="43514"/>
                    <a:pt x="181146" y="66551"/>
                    <a:pt x="181146" y="90573"/>
                  </a:cubicBezTo>
                  <a:lnTo>
                    <a:pt x="181146" y="3317446"/>
                  </a:lnTo>
                  <a:cubicBezTo>
                    <a:pt x="181146" y="3341467"/>
                    <a:pt x="171603" y="3364505"/>
                    <a:pt x="154618" y="3381490"/>
                  </a:cubicBezTo>
                  <a:cubicBezTo>
                    <a:pt x="137632" y="3398476"/>
                    <a:pt x="114594" y="3408019"/>
                    <a:pt x="90573" y="3408019"/>
                  </a:cubicBezTo>
                  <a:lnTo>
                    <a:pt x="90573" y="3408019"/>
                  </a:lnTo>
                  <a:cubicBezTo>
                    <a:pt x="66551" y="3408019"/>
                    <a:pt x="43514" y="3398476"/>
                    <a:pt x="26528" y="3381490"/>
                  </a:cubicBezTo>
                  <a:cubicBezTo>
                    <a:pt x="9542" y="3364505"/>
                    <a:pt x="0" y="3341467"/>
                    <a:pt x="0" y="3317446"/>
                  </a:cubicBezTo>
                  <a:lnTo>
                    <a:pt x="0" y="90573"/>
                  </a:lnTo>
                  <a:cubicBezTo>
                    <a:pt x="0" y="66551"/>
                    <a:pt x="9542" y="43514"/>
                    <a:pt x="26528" y="26528"/>
                  </a:cubicBezTo>
                  <a:cubicBezTo>
                    <a:pt x="43514" y="9542"/>
                    <a:pt x="66551" y="0"/>
                    <a:pt x="90573" y="0"/>
                  </a:cubicBezTo>
                  <a:close/>
                </a:path>
              </a:pathLst>
            </a:custGeom>
            <a:solidFill>
              <a:srgbClr val="FFF6E5"/>
            </a:solidFill>
            <a:ln cap="rnd">
              <a:noFill/>
              <a:prstDash val="solid"/>
              <a:round/>
            </a:ln>
          </p:spPr>
          <p:txBody>
            <a:bodyPr/>
            <a:lstStyle/>
            <a:p>
              <a:endParaRPr lang="en-US"/>
            </a:p>
          </p:txBody>
        </p:sp>
        <p:sp>
          <p:nvSpPr>
            <p:cNvPr id="52" name="TextBox 52"/>
            <p:cNvSpPr txBox="1"/>
            <p:nvPr/>
          </p:nvSpPr>
          <p:spPr>
            <a:xfrm>
              <a:off x="0" y="-38100"/>
              <a:ext cx="181146" cy="3446119"/>
            </a:xfrm>
            <a:prstGeom prst="rect">
              <a:avLst/>
            </a:prstGeom>
          </p:spPr>
          <p:txBody>
            <a:bodyPr lIns="50800" tIns="50800" rIns="50800" bIns="50800" rtlCol="0" anchor="ctr"/>
            <a:lstStyle/>
            <a:p>
              <a:pPr algn="ctr">
                <a:lnSpc>
                  <a:spcPts val="2659"/>
                </a:lnSpc>
              </a:pPr>
              <a:endParaRPr/>
            </a:p>
          </p:txBody>
        </p:sp>
      </p:grpSp>
      <p:sp>
        <p:nvSpPr>
          <p:cNvPr id="53" name="TextBox 53"/>
          <p:cNvSpPr txBox="1"/>
          <p:nvPr/>
        </p:nvSpPr>
        <p:spPr>
          <a:xfrm>
            <a:off x="1277518" y="6540767"/>
            <a:ext cx="747813" cy="573268"/>
          </a:xfrm>
          <a:prstGeom prst="rect">
            <a:avLst/>
          </a:prstGeom>
        </p:spPr>
        <p:txBody>
          <a:bodyPr lIns="0" tIns="0" rIns="0" bIns="0" rtlCol="0" anchor="t">
            <a:spAutoFit/>
          </a:bodyPr>
          <a:lstStyle/>
          <a:p>
            <a:pPr algn="ctr">
              <a:lnSpc>
                <a:spcPts val="3638"/>
              </a:lnSpc>
            </a:pPr>
            <a:r>
              <a:rPr lang="en-US" sz="3400">
                <a:solidFill>
                  <a:srgbClr val="291B25"/>
                </a:solidFill>
                <a:latin typeface="Agrandir"/>
              </a:rPr>
              <a:t>5</a:t>
            </a:r>
          </a:p>
        </p:txBody>
      </p:sp>
      <p:sp>
        <p:nvSpPr>
          <p:cNvPr id="54" name="TextBox 54"/>
          <p:cNvSpPr txBox="1"/>
          <p:nvPr/>
        </p:nvSpPr>
        <p:spPr>
          <a:xfrm>
            <a:off x="2720422" y="6522916"/>
            <a:ext cx="8046749" cy="573268"/>
          </a:xfrm>
          <a:prstGeom prst="rect">
            <a:avLst/>
          </a:prstGeom>
        </p:spPr>
        <p:txBody>
          <a:bodyPr lIns="0" tIns="0" rIns="0" bIns="0" rtlCol="0" anchor="t">
            <a:spAutoFit/>
          </a:bodyPr>
          <a:lstStyle/>
          <a:p>
            <a:pPr>
              <a:lnSpc>
                <a:spcPts val="3638"/>
              </a:lnSpc>
            </a:pPr>
            <a:r>
              <a:rPr lang="en-US" sz="3400">
                <a:solidFill>
                  <a:srgbClr val="291B25"/>
                </a:solidFill>
                <a:latin typeface="Agrandir"/>
              </a:rPr>
              <a:t>Coding Explanation &amp; Demo</a:t>
            </a:r>
          </a:p>
        </p:txBody>
      </p:sp>
      <p:grpSp>
        <p:nvGrpSpPr>
          <p:cNvPr id="55" name="Group 55"/>
          <p:cNvGrpSpPr/>
          <p:nvPr/>
        </p:nvGrpSpPr>
        <p:grpSpPr>
          <a:xfrm rot="-5400000">
            <a:off x="1247775" y="7447919"/>
            <a:ext cx="777556" cy="777556"/>
            <a:chOff x="0" y="0"/>
            <a:chExt cx="812800" cy="812800"/>
          </a:xfrm>
        </p:grpSpPr>
        <p:sp>
          <p:nvSpPr>
            <p:cNvPr id="56" name="Freeform 5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5"/>
            </a:solidFill>
            <a:ln cap="sq">
              <a:noFill/>
              <a:prstDash val="solid"/>
              <a:miter/>
            </a:ln>
          </p:spPr>
          <p:txBody>
            <a:bodyPr/>
            <a:lstStyle/>
            <a:p>
              <a:endParaRPr lang="en-US"/>
            </a:p>
          </p:txBody>
        </p:sp>
        <p:sp>
          <p:nvSpPr>
            <p:cNvPr id="57" name="TextBox 5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8" name="Group 58"/>
          <p:cNvGrpSpPr/>
          <p:nvPr/>
        </p:nvGrpSpPr>
        <p:grpSpPr>
          <a:xfrm rot="-5400000">
            <a:off x="9264395" y="522347"/>
            <a:ext cx="777556" cy="14628700"/>
            <a:chOff x="0" y="0"/>
            <a:chExt cx="181146" cy="3408019"/>
          </a:xfrm>
        </p:grpSpPr>
        <p:sp>
          <p:nvSpPr>
            <p:cNvPr id="59" name="Freeform 59"/>
            <p:cNvSpPr/>
            <p:nvPr/>
          </p:nvSpPr>
          <p:spPr>
            <a:xfrm>
              <a:off x="0" y="0"/>
              <a:ext cx="181146" cy="3408019"/>
            </a:xfrm>
            <a:custGeom>
              <a:avLst/>
              <a:gdLst/>
              <a:ahLst/>
              <a:cxnLst/>
              <a:rect l="l" t="t" r="r" b="b"/>
              <a:pathLst>
                <a:path w="181146" h="3408019">
                  <a:moveTo>
                    <a:pt x="90573" y="0"/>
                  </a:moveTo>
                  <a:lnTo>
                    <a:pt x="90573" y="0"/>
                  </a:lnTo>
                  <a:cubicBezTo>
                    <a:pt x="114594" y="0"/>
                    <a:pt x="137632" y="9542"/>
                    <a:pt x="154618" y="26528"/>
                  </a:cubicBezTo>
                  <a:cubicBezTo>
                    <a:pt x="171603" y="43514"/>
                    <a:pt x="181146" y="66551"/>
                    <a:pt x="181146" y="90573"/>
                  </a:cubicBezTo>
                  <a:lnTo>
                    <a:pt x="181146" y="3317446"/>
                  </a:lnTo>
                  <a:cubicBezTo>
                    <a:pt x="181146" y="3341467"/>
                    <a:pt x="171603" y="3364505"/>
                    <a:pt x="154618" y="3381490"/>
                  </a:cubicBezTo>
                  <a:cubicBezTo>
                    <a:pt x="137632" y="3398476"/>
                    <a:pt x="114594" y="3408019"/>
                    <a:pt x="90573" y="3408019"/>
                  </a:cubicBezTo>
                  <a:lnTo>
                    <a:pt x="90573" y="3408019"/>
                  </a:lnTo>
                  <a:cubicBezTo>
                    <a:pt x="66551" y="3408019"/>
                    <a:pt x="43514" y="3398476"/>
                    <a:pt x="26528" y="3381490"/>
                  </a:cubicBezTo>
                  <a:cubicBezTo>
                    <a:pt x="9542" y="3364505"/>
                    <a:pt x="0" y="3341467"/>
                    <a:pt x="0" y="3317446"/>
                  </a:cubicBezTo>
                  <a:lnTo>
                    <a:pt x="0" y="90573"/>
                  </a:lnTo>
                  <a:cubicBezTo>
                    <a:pt x="0" y="66551"/>
                    <a:pt x="9542" y="43514"/>
                    <a:pt x="26528" y="26528"/>
                  </a:cubicBezTo>
                  <a:cubicBezTo>
                    <a:pt x="43514" y="9542"/>
                    <a:pt x="66551" y="0"/>
                    <a:pt x="90573" y="0"/>
                  </a:cubicBezTo>
                  <a:close/>
                </a:path>
              </a:pathLst>
            </a:custGeom>
            <a:solidFill>
              <a:srgbClr val="FFF6E5"/>
            </a:solidFill>
            <a:ln cap="rnd">
              <a:noFill/>
              <a:prstDash val="solid"/>
              <a:round/>
            </a:ln>
          </p:spPr>
          <p:txBody>
            <a:bodyPr/>
            <a:lstStyle/>
            <a:p>
              <a:endParaRPr lang="en-US"/>
            </a:p>
          </p:txBody>
        </p:sp>
        <p:sp>
          <p:nvSpPr>
            <p:cNvPr id="60" name="TextBox 60"/>
            <p:cNvSpPr txBox="1"/>
            <p:nvPr/>
          </p:nvSpPr>
          <p:spPr>
            <a:xfrm>
              <a:off x="0" y="-38100"/>
              <a:ext cx="181146" cy="3446119"/>
            </a:xfrm>
            <a:prstGeom prst="rect">
              <a:avLst/>
            </a:prstGeom>
          </p:spPr>
          <p:txBody>
            <a:bodyPr lIns="50800" tIns="50800" rIns="50800" bIns="50800" rtlCol="0" anchor="ctr"/>
            <a:lstStyle/>
            <a:p>
              <a:pPr algn="ctr">
                <a:lnSpc>
                  <a:spcPts val="2659"/>
                </a:lnSpc>
              </a:pPr>
              <a:endParaRPr/>
            </a:p>
          </p:txBody>
        </p:sp>
      </p:grpSp>
      <p:sp>
        <p:nvSpPr>
          <p:cNvPr id="61" name="TextBox 61"/>
          <p:cNvSpPr txBox="1"/>
          <p:nvPr/>
        </p:nvSpPr>
        <p:spPr>
          <a:xfrm>
            <a:off x="1277518" y="7559209"/>
            <a:ext cx="747813" cy="573268"/>
          </a:xfrm>
          <a:prstGeom prst="rect">
            <a:avLst/>
          </a:prstGeom>
        </p:spPr>
        <p:txBody>
          <a:bodyPr lIns="0" tIns="0" rIns="0" bIns="0" rtlCol="0" anchor="t">
            <a:spAutoFit/>
          </a:bodyPr>
          <a:lstStyle/>
          <a:p>
            <a:pPr algn="ctr">
              <a:lnSpc>
                <a:spcPts val="3638"/>
              </a:lnSpc>
            </a:pPr>
            <a:r>
              <a:rPr lang="en-US" sz="3400">
                <a:solidFill>
                  <a:srgbClr val="291B25"/>
                </a:solidFill>
                <a:latin typeface="Agrandir"/>
              </a:rPr>
              <a:t>6</a:t>
            </a:r>
          </a:p>
        </p:txBody>
      </p:sp>
      <p:sp>
        <p:nvSpPr>
          <p:cNvPr id="62" name="TextBox 62"/>
          <p:cNvSpPr txBox="1"/>
          <p:nvPr/>
        </p:nvSpPr>
        <p:spPr>
          <a:xfrm>
            <a:off x="2720422" y="7541358"/>
            <a:ext cx="8046749" cy="573268"/>
          </a:xfrm>
          <a:prstGeom prst="rect">
            <a:avLst/>
          </a:prstGeom>
        </p:spPr>
        <p:txBody>
          <a:bodyPr lIns="0" tIns="0" rIns="0" bIns="0" rtlCol="0" anchor="t">
            <a:spAutoFit/>
          </a:bodyPr>
          <a:lstStyle/>
          <a:p>
            <a:pPr>
              <a:lnSpc>
                <a:spcPts val="3638"/>
              </a:lnSpc>
            </a:pPr>
            <a:r>
              <a:rPr lang="en-US" sz="3400">
                <a:solidFill>
                  <a:srgbClr val="291B25"/>
                </a:solidFill>
                <a:latin typeface="Agrandir"/>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E9F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2511779" y="-3842198"/>
            <a:ext cx="868186" cy="10002403"/>
            <a:chOff x="0" y="0"/>
            <a:chExt cx="243780" cy="2808592"/>
          </a:xfrm>
        </p:grpSpPr>
        <p:sp>
          <p:nvSpPr>
            <p:cNvPr id="3" name="Freeform 3"/>
            <p:cNvSpPr/>
            <p:nvPr/>
          </p:nvSpPr>
          <p:spPr>
            <a:xfrm>
              <a:off x="0" y="0"/>
              <a:ext cx="243780" cy="2808593"/>
            </a:xfrm>
            <a:custGeom>
              <a:avLst/>
              <a:gdLst/>
              <a:ahLst/>
              <a:cxnLst/>
              <a:rect l="l" t="t" r="r" b="b"/>
              <a:pathLst>
                <a:path w="243780" h="2808593">
                  <a:moveTo>
                    <a:pt x="121890" y="0"/>
                  </a:moveTo>
                  <a:lnTo>
                    <a:pt x="121890" y="0"/>
                  </a:lnTo>
                  <a:cubicBezTo>
                    <a:pt x="189208" y="0"/>
                    <a:pt x="243780" y="54572"/>
                    <a:pt x="243780" y="121890"/>
                  </a:cubicBezTo>
                  <a:lnTo>
                    <a:pt x="243780" y="2686703"/>
                  </a:lnTo>
                  <a:cubicBezTo>
                    <a:pt x="243780" y="2719030"/>
                    <a:pt x="230938" y="2750033"/>
                    <a:pt x="208079" y="2772892"/>
                  </a:cubicBezTo>
                  <a:cubicBezTo>
                    <a:pt x="185220" y="2795751"/>
                    <a:pt x="154217" y="2808593"/>
                    <a:pt x="121890" y="2808593"/>
                  </a:cubicBezTo>
                  <a:lnTo>
                    <a:pt x="121890" y="2808593"/>
                  </a:lnTo>
                  <a:cubicBezTo>
                    <a:pt x="89563" y="2808593"/>
                    <a:pt x="58559" y="2795751"/>
                    <a:pt x="35701" y="2772892"/>
                  </a:cubicBezTo>
                  <a:cubicBezTo>
                    <a:pt x="12842" y="2750033"/>
                    <a:pt x="0" y="2719030"/>
                    <a:pt x="0" y="2686703"/>
                  </a:cubicBezTo>
                  <a:lnTo>
                    <a:pt x="0" y="121890"/>
                  </a:lnTo>
                  <a:cubicBezTo>
                    <a:pt x="0" y="89563"/>
                    <a:pt x="12842" y="58559"/>
                    <a:pt x="35701" y="35701"/>
                  </a:cubicBezTo>
                  <a:cubicBezTo>
                    <a:pt x="58559" y="12842"/>
                    <a:pt x="89563" y="0"/>
                    <a:pt x="121890" y="0"/>
                  </a:cubicBezTo>
                  <a:close/>
                </a:path>
              </a:pathLst>
            </a:custGeom>
            <a:solidFill>
              <a:srgbClr val="001CAD"/>
            </a:solidFill>
            <a:ln cap="rnd">
              <a:noFill/>
              <a:prstDash val="solid"/>
              <a:round/>
            </a:ln>
          </p:spPr>
          <p:txBody>
            <a:bodyPr/>
            <a:lstStyle/>
            <a:p>
              <a:endParaRPr lang="en-US"/>
            </a:p>
          </p:txBody>
        </p:sp>
        <p:sp>
          <p:nvSpPr>
            <p:cNvPr id="4" name="TextBox 4"/>
            <p:cNvSpPr txBox="1"/>
            <p:nvPr/>
          </p:nvSpPr>
          <p:spPr>
            <a:xfrm>
              <a:off x="0" y="-38100"/>
              <a:ext cx="243780" cy="284669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5400000">
            <a:off x="15975862" y="3823005"/>
            <a:ext cx="868186" cy="10002403"/>
            <a:chOff x="0" y="0"/>
            <a:chExt cx="243780" cy="2808592"/>
          </a:xfrm>
        </p:grpSpPr>
        <p:sp>
          <p:nvSpPr>
            <p:cNvPr id="6" name="Freeform 6"/>
            <p:cNvSpPr/>
            <p:nvPr/>
          </p:nvSpPr>
          <p:spPr>
            <a:xfrm>
              <a:off x="0" y="0"/>
              <a:ext cx="243780" cy="2808593"/>
            </a:xfrm>
            <a:custGeom>
              <a:avLst/>
              <a:gdLst/>
              <a:ahLst/>
              <a:cxnLst/>
              <a:rect l="l" t="t" r="r" b="b"/>
              <a:pathLst>
                <a:path w="243780" h="2808593">
                  <a:moveTo>
                    <a:pt x="121890" y="0"/>
                  </a:moveTo>
                  <a:lnTo>
                    <a:pt x="121890" y="0"/>
                  </a:lnTo>
                  <a:cubicBezTo>
                    <a:pt x="189208" y="0"/>
                    <a:pt x="243780" y="54572"/>
                    <a:pt x="243780" y="121890"/>
                  </a:cubicBezTo>
                  <a:lnTo>
                    <a:pt x="243780" y="2686703"/>
                  </a:lnTo>
                  <a:cubicBezTo>
                    <a:pt x="243780" y="2719030"/>
                    <a:pt x="230938" y="2750033"/>
                    <a:pt x="208079" y="2772892"/>
                  </a:cubicBezTo>
                  <a:cubicBezTo>
                    <a:pt x="185220" y="2795751"/>
                    <a:pt x="154217" y="2808593"/>
                    <a:pt x="121890" y="2808593"/>
                  </a:cubicBezTo>
                  <a:lnTo>
                    <a:pt x="121890" y="2808593"/>
                  </a:lnTo>
                  <a:cubicBezTo>
                    <a:pt x="89563" y="2808593"/>
                    <a:pt x="58559" y="2795751"/>
                    <a:pt x="35701" y="2772892"/>
                  </a:cubicBezTo>
                  <a:cubicBezTo>
                    <a:pt x="12842" y="2750033"/>
                    <a:pt x="0" y="2719030"/>
                    <a:pt x="0" y="2686703"/>
                  </a:cubicBezTo>
                  <a:lnTo>
                    <a:pt x="0" y="121890"/>
                  </a:lnTo>
                  <a:cubicBezTo>
                    <a:pt x="0" y="89563"/>
                    <a:pt x="12842" y="58559"/>
                    <a:pt x="35701" y="35701"/>
                  </a:cubicBezTo>
                  <a:cubicBezTo>
                    <a:pt x="58559" y="12842"/>
                    <a:pt x="89563" y="0"/>
                    <a:pt x="121890" y="0"/>
                  </a:cubicBezTo>
                  <a:close/>
                </a:path>
              </a:pathLst>
            </a:custGeom>
            <a:solidFill>
              <a:srgbClr val="001CAD"/>
            </a:solidFill>
            <a:ln cap="rnd">
              <a:noFill/>
              <a:prstDash val="solid"/>
              <a:round/>
            </a:ln>
          </p:spPr>
          <p:txBody>
            <a:bodyPr/>
            <a:lstStyle/>
            <a:p>
              <a:endParaRPr lang="en-US"/>
            </a:p>
          </p:txBody>
        </p:sp>
        <p:sp>
          <p:nvSpPr>
            <p:cNvPr id="7" name="TextBox 7"/>
            <p:cNvSpPr txBox="1"/>
            <p:nvPr/>
          </p:nvSpPr>
          <p:spPr>
            <a:xfrm>
              <a:off x="0" y="-38100"/>
              <a:ext cx="243780" cy="2846692"/>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945872" y="4174726"/>
            <a:ext cx="12396256" cy="3556000"/>
          </a:xfrm>
          <a:prstGeom prst="rect">
            <a:avLst/>
          </a:prstGeom>
        </p:spPr>
        <p:txBody>
          <a:bodyPr lIns="0" tIns="0" rIns="0" bIns="0" rtlCol="0" anchor="t">
            <a:spAutoFit/>
          </a:bodyPr>
          <a:lstStyle/>
          <a:p>
            <a:pPr algn="ctr">
              <a:lnSpc>
                <a:spcPts val="3499"/>
              </a:lnSpc>
              <a:spcBef>
                <a:spcPct val="0"/>
              </a:spcBef>
            </a:pPr>
            <a:r>
              <a:rPr lang="en-US" sz="2499">
                <a:solidFill>
                  <a:srgbClr val="291B25"/>
                </a:solidFill>
                <a:latin typeface="Agrandir"/>
              </a:rPr>
              <a:t>Dalam mengelola suatu bisnis atau perusahaan, diperlukan pencatatan keuangan yang jelas agar pengeluaran dan pemasukan dapat dipantau dan dikontrol. Tanpa pencatatan keuangan yang jelas, maka akan sulit bagi perusahaan untuk membuat keputusan keuangan yang tepat. Finance Buddy merupakan aplikasi yang digunakan untuk mencatat transaksi keuangan untuk mengetahui seberapa banyak pemasukan dan pengeluaran yang ada. Aplikasi ini diperuntukkan kepada perusahaan ataupun individu yang terlibat langsung dalam internal perusahaan dalam mencatat transaksi keuangan perusahaan.</a:t>
            </a:r>
          </a:p>
        </p:txBody>
      </p:sp>
      <p:sp>
        <p:nvSpPr>
          <p:cNvPr id="9" name="TextBox 9"/>
          <p:cNvSpPr txBox="1"/>
          <p:nvPr/>
        </p:nvSpPr>
        <p:spPr>
          <a:xfrm>
            <a:off x="5775016" y="2532540"/>
            <a:ext cx="16015105" cy="1510665"/>
          </a:xfrm>
          <a:prstGeom prst="rect">
            <a:avLst/>
          </a:prstGeom>
        </p:spPr>
        <p:txBody>
          <a:bodyPr lIns="0" tIns="0" rIns="0" bIns="0" rtlCol="0" anchor="t">
            <a:spAutoFit/>
          </a:bodyPr>
          <a:lstStyle/>
          <a:p>
            <a:pPr>
              <a:lnSpc>
                <a:spcPts val="9630"/>
              </a:lnSpc>
            </a:pPr>
            <a:r>
              <a:rPr lang="en-US" sz="9000">
                <a:solidFill>
                  <a:srgbClr val="291B25"/>
                </a:solidFill>
                <a:latin typeface="Agrandir"/>
              </a:rPr>
              <a:t>Background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E9F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117593" y="4183228"/>
            <a:ext cx="5076240" cy="3011543"/>
            <a:chOff x="0" y="0"/>
            <a:chExt cx="685026" cy="406400"/>
          </a:xfrm>
        </p:grpSpPr>
        <p:sp>
          <p:nvSpPr>
            <p:cNvPr id="3" name="Freeform 3"/>
            <p:cNvSpPr/>
            <p:nvPr/>
          </p:nvSpPr>
          <p:spPr>
            <a:xfrm>
              <a:off x="0" y="0"/>
              <a:ext cx="685026" cy="406400"/>
            </a:xfrm>
            <a:custGeom>
              <a:avLst/>
              <a:gdLst/>
              <a:ahLst/>
              <a:cxnLst/>
              <a:rect l="l" t="t" r="r" b="b"/>
              <a:pathLst>
                <a:path w="685026" h="406400">
                  <a:moveTo>
                    <a:pt x="481826" y="0"/>
                  </a:moveTo>
                  <a:cubicBezTo>
                    <a:pt x="594050" y="0"/>
                    <a:pt x="685026" y="90976"/>
                    <a:pt x="685026" y="203200"/>
                  </a:cubicBezTo>
                  <a:cubicBezTo>
                    <a:pt x="685026" y="315424"/>
                    <a:pt x="594050" y="406400"/>
                    <a:pt x="481826" y="406400"/>
                  </a:cubicBezTo>
                  <a:lnTo>
                    <a:pt x="203200" y="406400"/>
                  </a:lnTo>
                  <a:cubicBezTo>
                    <a:pt x="90976" y="406400"/>
                    <a:pt x="0" y="315424"/>
                    <a:pt x="0" y="203200"/>
                  </a:cubicBezTo>
                  <a:cubicBezTo>
                    <a:pt x="0" y="90976"/>
                    <a:pt x="90976" y="0"/>
                    <a:pt x="203200" y="0"/>
                  </a:cubicBezTo>
                  <a:close/>
                </a:path>
              </a:pathLst>
            </a:custGeom>
            <a:solidFill>
              <a:srgbClr val="FFF6E5"/>
            </a:solidFill>
          </p:spPr>
          <p:txBody>
            <a:bodyPr/>
            <a:lstStyle/>
            <a:p>
              <a:endParaRPr lang="en-US"/>
            </a:p>
          </p:txBody>
        </p:sp>
        <p:sp>
          <p:nvSpPr>
            <p:cNvPr id="4" name="TextBox 4"/>
            <p:cNvSpPr txBox="1"/>
            <p:nvPr/>
          </p:nvSpPr>
          <p:spPr>
            <a:xfrm>
              <a:off x="0" y="-38100"/>
              <a:ext cx="685026" cy="444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5400000">
            <a:off x="4757401" y="4183228"/>
            <a:ext cx="5076240" cy="3011543"/>
            <a:chOff x="0" y="0"/>
            <a:chExt cx="685026" cy="406400"/>
          </a:xfrm>
        </p:grpSpPr>
        <p:sp>
          <p:nvSpPr>
            <p:cNvPr id="6" name="Freeform 6"/>
            <p:cNvSpPr/>
            <p:nvPr/>
          </p:nvSpPr>
          <p:spPr>
            <a:xfrm>
              <a:off x="0" y="0"/>
              <a:ext cx="685026" cy="406400"/>
            </a:xfrm>
            <a:custGeom>
              <a:avLst/>
              <a:gdLst/>
              <a:ahLst/>
              <a:cxnLst/>
              <a:rect l="l" t="t" r="r" b="b"/>
              <a:pathLst>
                <a:path w="685026" h="406400">
                  <a:moveTo>
                    <a:pt x="481826" y="0"/>
                  </a:moveTo>
                  <a:cubicBezTo>
                    <a:pt x="594050" y="0"/>
                    <a:pt x="685026" y="90976"/>
                    <a:pt x="685026" y="203200"/>
                  </a:cubicBezTo>
                  <a:cubicBezTo>
                    <a:pt x="685026" y="315424"/>
                    <a:pt x="594050" y="406400"/>
                    <a:pt x="481826" y="406400"/>
                  </a:cubicBezTo>
                  <a:lnTo>
                    <a:pt x="203200" y="406400"/>
                  </a:lnTo>
                  <a:cubicBezTo>
                    <a:pt x="90976" y="406400"/>
                    <a:pt x="0" y="315424"/>
                    <a:pt x="0" y="203200"/>
                  </a:cubicBezTo>
                  <a:cubicBezTo>
                    <a:pt x="0" y="90976"/>
                    <a:pt x="90976" y="0"/>
                    <a:pt x="203200" y="0"/>
                  </a:cubicBezTo>
                  <a:close/>
                </a:path>
              </a:pathLst>
            </a:custGeom>
            <a:solidFill>
              <a:srgbClr val="FFF6E5"/>
            </a:solidFill>
          </p:spPr>
          <p:txBody>
            <a:bodyPr/>
            <a:lstStyle/>
            <a:p>
              <a:endParaRPr lang="en-US"/>
            </a:p>
          </p:txBody>
        </p:sp>
        <p:sp>
          <p:nvSpPr>
            <p:cNvPr id="7" name="TextBox 7"/>
            <p:cNvSpPr txBox="1"/>
            <p:nvPr/>
          </p:nvSpPr>
          <p:spPr>
            <a:xfrm>
              <a:off x="0" y="-38100"/>
              <a:ext cx="685026" cy="444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5400000">
            <a:off x="8397209" y="4183228"/>
            <a:ext cx="5076240" cy="3011543"/>
            <a:chOff x="0" y="0"/>
            <a:chExt cx="685026" cy="406400"/>
          </a:xfrm>
        </p:grpSpPr>
        <p:sp>
          <p:nvSpPr>
            <p:cNvPr id="9" name="Freeform 9"/>
            <p:cNvSpPr/>
            <p:nvPr/>
          </p:nvSpPr>
          <p:spPr>
            <a:xfrm>
              <a:off x="0" y="0"/>
              <a:ext cx="685026" cy="406400"/>
            </a:xfrm>
            <a:custGeom>
              <a:avLst/>
              <a:gdLst/>
              <a:ahLst/>
              <a:cxnLst/>
              <a:rect l="l" t="t" r="r" b="b"/>
              <a:pathLst>
                <a:path w="685026" h="406400">
                  <a:moveTo>
                    <a:pt x="481826" y="0"/>
                  </a:moveTo>
                  <a:cubicBezTo>
                    <a:pt x="594050" y="0"/>
                    <a:pt x="685026" y="90976"/>
                    <a:pt x="685026" y="203200"/>
                  </a:cubicBezTo>
                  <a:cubicBezTo>
                    <a:pt x="685026" y="315424"/>
                    <a:pt x="594050" y="406400"/>
                    <a:pt x="481826" y="406400"/>
                  </a:cubicBezTo>
                  <a:lnTo>
                    <a:pt x="203200" y="406400"/>
                  </a:lnTo>
                  <a:cubicBezTo>
                    <a:pt x="90976" y="406400"/>
                    <a:pt x="0" y="315424"/>
                    <a:pt x="0" y="203200"/>
                  </a:cubicBezTo>
                  <a:cubicBezTo>
                    <a:pt x="0" y="90976"/>
                    <a:pt x="90976" y="0"/>
                    <a:pt x="203200" y="0"/>
                  </a:cubicBezTo>
                  <a:close/>
                </a:path>
              </a:pathLst>
            </a:custGeom>
            <a:solidFill>
              <a:srgbClr val="FFF6E5"/>
            </a:solidFill>
          </p:spPr>
          <p:txBody>
            <a:bodyPr/>
            <a:lstStyle/>
            <a:p>
              <a:endParaRPr lang="en-US"/>
            </a:p>
          </p:txBody>
        </p:sp>
        <p:sp>
          <p:nvSpPr>
            <p:cNvPr id="10" name="TextBox 10"/>
            <p:cNvSpPr txBox="1"/>
            <p:nvPr/>
          </p:nvSpPr>
          <p:spPr>
            <a:xfrm>
              <a:off x="0" y="-38100"/>
              <a:ext cx="685026" cy="444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5400000">
            <a:off x="12118661" y="4101584"/>
            <a:ext cx="4912952" cy="3011543"/>
            <a:chOff x="0" y="0"/>
            <a:chExt cx="662990" cy="406400"/>
          </a:xfrm>
        </p:grpSpPr>
        <p:sp>
          <p:nvSpPr>
            <p:cNvPr id="12" name="Freeform 12"/>
            <p:cNvSpPr/>
            <p:nvPr/>
          </p:nvSpPr>
          <p:spPr>
            <a:xfrm>
              <a:off x="0" y="0"/>
              <a:ext cx="662990" cy="406400"/>
            </a:xfrm>
            <a:custGeom>
              <a:avLst/>
              <a:gdLst/>
              <a:ahLst/>
              <a:cxnLst/>
              <a:rect l="l" t="t" r="r" b="b"/>
              <a:pathLst>
                <a:path w="662990" h="406400">
                  <a:moveTo>
                    <a:pt x="459790" y="0"/>
                  </a:moveTo>
                  <a:cubicBezTo>
                    <a:pt x="572015" y="0"/>
                    <a:pt x="662990" y="90976"/>
                    <a:pt x="662990" y="203200"/>
                  </a:cubicBezTo>
                  <a:cubicBezTo>
                    <a:pt x="662990" y="315424"/>
                    <a:pt x="572015" y="406400"/>
                    <a:pt x="459790" y="406400"/>
                  </a:cubicBezTo>
                  <a:lnTo>
                    <a:pt x="203200" y="406400"/>
                  </a:lnTo>
                  <a:cubicBezTo>
                    <a:pt x="90976" y="406400"/>
                    <a:pt x="0" y="315424"/>
                    <a:pt x="0" y="203200"/>
                  </a:cubicBezTo>
                  <a:cubicBezTo>
                    <a:pt x="0" y="90976"/>
                    <a:pt x="90976" y="0"/>
                    <a:pt x="203200" y="0"/>
                  </a:cubicBezTo>
                  <a:close/>
                </a:path>
              </a:pathLst>
            </a:custGeom>
            <a:solidFill>
              <a:srgbClr val="FFF6E5"/>
            </a:solidFill>
          </p:spPr>
          <p:txBody>
            <a:bodyPr/>
            <a:lstStyle/>
            <a:p>
              <a:endParaRPr lang="en-US"/>
            </a:p>
          </p:txBody>
        </p:sp>
        <p:sp>
          <p:nvSpPr>
            <p:cNvPr id="13" name="TextBox 13"/>
            <p:cNvSpPr txBox="1"/>
            <p:nvPr/>
          </p:nvSpPr>
          <p:spPr>
            <a:xfrm>
              <a:off x="0" y="-38100"/>
              <a:ext cx="662990" cy="444500"/>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3177272" y="3757181"/>
            <a:ext cx="956882" cy="981875"/>
          </a:xfrm>
          <a:custGeom>
            <a:avLst/>
            <a:gdLst/>
            <a:ahLst/>
            <a:cxnLst/>
            <a:rect l="l" t="t" r="r" b="b"/>
            <a:pathLst>
              <a:path w="956882" h="981875">
                <a:moveTo>
                  <a:pt x="0" y="0"/>
                </a:moveTo>
                <a:lnTo>
                  <a:pt x="956882" y="0"/>
                </a:lnTo>
                <a:lnTo>
                  <a:pt x="956882" y="981875"/>
                </a:lnTo>
                <a:lnTo>
                  <a:pt x="0" y="9818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Freeform 15"/>
          <p:cNvSpPr/>
          <p:nvPr/>
        </p:nvSpPr>
        <p:spPr>
          <a:xfrm>
            <a:off x="6750031" y="3719730"/>
            <a:ext cx="1056777" cy="1056777"/>
          </a:xfrm>
          <a:custGeom>
            <a:avLst/>
            <a:gdLst/>
            <a:ahLst/>
            <a:cxnLst/>
            <a:rect l="l" t="t" r="r" b="b"/>
            <a:pathLst>
              <a:path w="1056777" h="1056777">
                <a:moveTo>
                  <a:pt x="0" y="0"/>
                </a:moveTo>
                <a:lnTo>
                  <a:pt x="1056778" y="0"/>
                </a:lnTo>
                <a:lnTo>
                  <a:pt x="1056778" y="1056777"/>
                </a:lnTo>
                <a:lnTo>
                  <a:pt x="0" y="1056777"/>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16" name="Freeform 16"/>
          <p:cNvSpPr/>
          <p:nvPr/>
        </p:nvSpPr>
        <p:spPr>
          <a:xfrm>
            <a:off x="10422686" y="3719730"/>
            <a:ext cx="993371" cy="1056777"/>
          </a:xfrm>
          <a:custGeom>
            <a:avLst/>
            <a:gdLst/>
            <a:ahLst/>
            <a:cxnLst/>
            <a:rect l="l" t="t" r="r" b="b"/>
            <a:pathLst>
              <a:path w="993371" h="1056777">
                <a:moveTo>
                  <a:pt x="0" y="0"/>
                </a:moveTo>
                <a:lnTo>
                  <a:pt x="993370" y="0"/>
                </a:lnTo>
                <a:lnTo>
                  <a:pt x="993370" y="1056777"/>
                </a:lnTo>
                <a:lnTo>
                  <a:pt x="0" y="10567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p:cNvSpPr/>
          <p:nvPr/>
        </p:nvSpPr>
        <p:spPr>
          <a:xfrm>
            <a:off x="14031933" y="3719730"/>
            <a:ext cx="1086407" cy="1056777"/>
          </a:xfrm>
          <a:custGeom>
            <a:avLst/>
            <a:gdLst/>
            <a:ahLst/>
            <a:cxnLst/>
            <a:rect l="l" t="t" r="r" b="b"/>
            <a:pathLst>
              <a:path w="1086407" h="1056777">
                <a:moveTo>
                  <a:pt x="0" y="0"/>
                </a:moveTo>
                <a:lnTo>
                  <a:pt x="1086407" y="0"/>
                </a:lnTo>
                <a:lnTo>
                  <a:pt x="1086407" y="1056777"/>
                </a:lnTo>
                <a:lnTo>
                  <a:pt x="0" y="105677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8" name="TextBox 18"/>
          <p:cNvSpPr txBox="1"/>
          <p:nvPr/>
        </p:nvSpPr>
        <p:spPr>
          <a:xfrm>
            <a:off x="2406396" y="5205412"/>
            <a:ext cx="2535628" cy="1816100"/>
          </a:xfrm>
          <a:prstGeom prst="rect">
            <a:avLst/>
          </a:prstGeom>
        </p:spPr>
        <p:txBody>
          <a:bodyPr lIns="0" tIns="0" rIns="0" bIns="0" rtlCol="0" anchor="t">
            <a:spAutoFit/>
          </a:bodyPr>
          <a:lstStyle/>
          <a:p>
            <a:pPr algn="ctr">
              <a:lnSpc>
                <a:spcPts val="2800"/>
              </a:lnSpc>
              <a:spcBef>
                <a:spcPct val="0"/>
              </a:spcBef>
            </a:pPr>
            <a:r>
              <a:rPr lang="en-US" sz="2000">
                <a:solidFill>
                  <a:srgbClr val="291B25"/>
                </a:solidFill>
                <a:latin typeface="Agrandir"/>
              </a:rPr>
              <a:t>Pengguna dapat mencatat pengeluaran dan pemasukan keuangan mereka</a:t>
            </a:r>
          </a:p>
        </p:txBody>
      </p:sp>
      <p:sp>
        <p:nvSpPr>
          <p:cNvPr id="19" name="TextBox 19"/>
          <p:cNvSpPr txBox="1"/>
          <p:nvPr/>
        </p:nvSpPr>
        <p:spPr>
          <a:xfrm>
            <a:off x="6027707" y="5224832"/>
            <a:ext cx="2535628" cy="1463675"/>
          </a:xfrm>
          <a:prstGeom prst="rect">
            <a:avLst/>
          </a:prstGeom>
        </p:spPr>
        <p:txBody>
          <a:bodyPr lIns="0" tIns="0" rIns="0" bIns="0" rtlCol="0" anchor="t">
            <a:spAutoFit/>
          </a:bodyPr>
          <a:lstStyle/>
          <a:p>
            <a:pPr algn="ctr">
              <a:lnSpc>
                <a:spcPts val="2800"/>
              </a:lnSpc>
              <a:spcBef>
                <a:spcPct val="0"/>
              </a:spcBef>
            </a:pPr>
            <a:r>
              <a:rPr lang="en-US" sz="2000">
                <a:solidFill>
                  <a:srgbClr val="291B25"/>
                </a:solidFill>
                <a:latin typeface="Agrandir"/>
              </a:rPr>
              <a:t>Pengguna dapat mengkategorisasikan  jenis pengeluaran mereka</a:t>
            </a:r>
          </a:p>
        </p:txBody>
      </p:sp>
      <p:sp>
        <p:nvSpPr>
          <p:cNvPr id="20" name="TextBox 20"/>
          <p:cNvSpPr txBox="1"/>
          <p:nvPr/>
        </p:nvSpPr>
        <p:spPr>
          <a:xfrm>
            <a:off x="984847" y="885825"/>
            <a:ext cx="12587146" cy="1510665"/>
          </a:xfrm>
          <a:prstGeom prst="rect">
            <a:avLst/>
          </a:prstGeom>
        </p:spPr>
        <p:txBody>
          <a:bodyPr lIns="0" tIns="0" rIns="0" bIns="0" rtlCol="0" anchor="t">
            <a:spAutoFit/>
          </a:bodyPr>
          <a:lstStyle/>
          <a:p>
            <a:pPr>
              <a:lnSpc>
                <a:spcPts val="9630"/>
              </a:lnSpc>
            </a:pPr>
            <a:r>
              <a:rPr lang="en-US" sz="9000">
                <a:solidFill>
                  <a:srgbClr val="291B25"/>
                </a:solidFill>
                <a:latin typeface="Agrandir"/>
              </a:rPr>
              <a:t>Objectives</a:t>
            </a:r>
          </a:p>
        </p:txBody>
      </p:sp>
      <p:sp>
        <p:nvSpPr>
          <p:cNvPr id="21" name="TextBox 21"/>
          <p:cNvSpPr txBox="1"/>
          <p:nvPr/>
        </p:nvSpPr>
        <p:spPr>
          <a:xfrm>
            <a:off x="9649018" y="5224832"/>
            <a:ext cx="2535628" cy="1463675"/>
          </a:xfrm>
          <a:prstGeom prst="rect">
            <a:avLst/>
          </a:prstGeom>
        </p:spPr>
        <p:txBody>
          <a:bodyPr lIns="0" tIns="0" rIns="0" bIns="0" rtlCol="0" anchor="t">
            <a:spAutoFit/>
          </a:bodyPr>
          <a:lstStyle/>
          <a:p>
            <a:pPr algn="ctr">
              <a:lnSpc>
                <a:spcPts val="2800"/>
              </a:lnSpc>
              <a:spcBef>
                <a:spcPct val="0"/>
              </a:spcBef>
            </a:pPr>
            <a:r>
              <a:rPr lang="en-US" sz="2000">
                <a:solidFill>
                  <a:srgbClr val="291B25"/>
                </a:solidFill>
                <a:latin typeface="Agrandir"/>
              </a:rPr>
              <a:t>Pengguna dapat memeriksa jejak pengeluaran dan pemasukan </a:t>
            </a:r>
          </a:p>
        </p:txBody>
      </p:sp>
      <p:sp>
        <p:nvSpPr>
          <p:cNvPr id="22" name="TextBox 22"/>
          <p:cNvSpPr txBox="1"/>
          <p:nvPr/>
        </p:nvSpPr>
        <p:spPr>
          <a:xfrm>
            <a:off x="13326926" y="5038725"/>
            <a:ext cx="2535628" cy="2520950"/>
          </a:xfrm>
          <a:prstGeom prst="rect">
            <a:avLst/>
          </a:prstGeom>
        </p:spPr>
        <p:txBody>
          <a:bodyPr lIns="0" tIns="0" rIns="0" bIns="0" rtlCol="0" anchor="t">
            <a:spAutoFit/>
          </a:bodyPr>
          <a:lstStyle/>
          <a:p>
            <a:pPr algn="ctr">
              <a:lnSpc>
                <a:spcPts val="2800"/>
              </a:lnSpc>
              <a:spcBef>
                <a:spcPct val="0"/>
              </a:spcBef>
            </a:pPr>
            <a:r>
              <a:rPr lang="en-US" sz="2000">
                <a:solidFill>
                  <a:srgbClr val="291B25"/>
                </a:solidFill>
                <a:latin typeface="Agrandir"/>
              </a:rPr>
              <a:t>Pengguna dapat melihat total pengeluaran dan pemasukan selama seminggu, sebulan, atau setahun terakhir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6E5"/>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728018" y="-993024"/>
            <a:ext cx="831964" cy="12273049"/>
            <a:chOff x="0" y="0"/>
            <a:chExt cx="233609" cy="3446171"/>
          </a:xfrm>
        </p:grpSpPr>
        <p:sp>
          <p:nvSpPr>
            <p:cNvPr id="3" name="Freeform 3"/>
            <p:cNvSpPr/>
            <p:nvPr/>
          </p:nvSpPr>
          <p:spPr>
            <a:xfrm>
              <a:off x="0" y="0"/>
              <a:ext cx="233609" cy="3446171"/>
            </a:xfrm>
            <a:custGeom>
              <a:avLst/>
              <a:gdLst/>
              <a:ahLst/>
              <a:cxnLst/>
              <a:rect l="l" t="t" r="r" b="b"/>
              <a:pathLst>
                <a:path w="233609" h="3446171">
                  <a:moveTo>
                    <a:pt x="116804" y="0"/>
                  </a:moveTo>
                  <a:lnTo>
                    <a:pt x="116804" y="0"/>
                  </a:lnTo>
                  <a:cubicBezTo>
                    <a:pt x="181314" y="0"/>
                    <a:pt x="233609" y="52295"/>
                    <a:pt x="233609" y="116804"/>
                  </a:cubicBezTo>
                  <a:lnTo>
                    <a:pt x="233609" y="3329367"/>
                  </a:lnTo>
                  <a:cubicBezTo>
                    <a:pt x="233609" y="3393876"/>
                    <a:pt x="181314" y="3446171"/>
                    <a:pt x="116804" y="3446171"/>
                  </a:cubicBezTo>
                  <a:lnTo>
                    <a:pt x="116804" y="3446171"/>
                  </a:lnTo>
                  <a:cubicBezTo>
                    <a:pt x="52295" y="3446171"/>
                    <a:pt x="0" y="3393876"/>
                    <a:pt x="0" y="3329367"/>
                  </a:cubicBezTo>
                  <a:lnTo>
                    <a:pt x="0" y="116804"/>
                  </a:lnTo>
                  <a:cubicBezTo>
                    <a:pt x="0" y="52295"/>
                    <a:pt x="52295" y="0"/>
                    <a:pt x="116804" y="0"/>
                  </a:cubicBezTo>
                  <a:close/>
                </a:path>
              </a:pathLst>
            </a:custGeom>
            <a:solidFill>
              <a:srgbClr val="D9E9F4"/>
            </a:solidFill>
            <a:ln cap="rnd">
              <a:noFill/>
              <a:prstDash val="solid"/>
              <a:round/>
            </a:ln>
          </p:spPr>
          <p:txBody>
            <a:bodyPr/>
            <a:lstStyle/>
            <a:p>
              <a:endParaRPr lang="en-US"/>
            </a:p>
          </p:txBody>
        </p:sp>
        <p:sp>
          <p:nvSpPr>
            <p:cNvPr id="4" name="TextBox 4"/>
            <p:cNvSpPr txBox="1"/>
            <p:nvPr/>
          </p:nvSpPr>
          <p:spPr>
            <a:xfrm>
              <a:off x="0" y="-38100"/>
              <a:ext cx="233609" cy="3484271"/>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747651" y="4048817"/>
            <a:ext cx="10792698" cy="1510665"/>
          </a:xfrm>
          <a:prstGeom prst="rect">
            <a:avLst/>
          </a:prstGeom>
        </p:spPr>
        <p:txBody>
          <a:bodyPr lIns="0" tIns="0" rIns="0" bIns="0" rtlCol="0" anchor="t">
            <a:spAutoFit/>
          </a:bodyPr>
          <a:lstStyle/>
          <a:p>
            <a:pPr algn="ctr">
              <a:lnSpc>
                <a:spcPts val="9630"/>
              </a:lnSpc>
            </a:pPr>
            <a:r>
              <a:rPr lang="en-US" sz="9000">
                <a:solidFill>
                  <a:srgbClr val="291B25"/>
                </a:solidFill>
                <a:latin typeface="Agrandir"/>
              </a:rPr>
              <a:t>Use Case 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6E5"/>
        </a:solidFill>
        <a:effectLst/>
      </p:bgPr>
    </p:bg>
    <p:spTree>
      <p:nvGrpSpPr>
        <p:cNvPr id="1" name=""/>
        <p:cNvGrpSpPr/>
        <p:nvPr/>
      </p:nvGrpSpPr>
      <p:grpSpPr>
        <a:xfrm>
          <a:off x="0" y="0"/>
          <a:ext cx="0" cy="0"/>
          <a:chOff x="0" y="0"/>
          <a:chExt cx="0" cy="0"/>
        </a:xfrm>
      </p:grpSpPr>
      <p:sp>
        <p:nvSpPr>
          <p:cNvPr id="2" name="Freeform 2"/>
          <p:cNvSpPr/>
          <p:nvPr/>
        </p:nvSpPr>
        <p:spPr>
          <a:xfrm>
            <a:off x="3358301" y="1028700"/>
            <a:ext cx="11073127" cy="8097224"/>
          </a:xfrm>
          <a:custGeom>
            <a:avLst/>
            <a:gdLst/>
            <a:ahLst/>
            <a:cxnLst/>
            <a:rect l="l" t="t" r="r" b="b"/>
            <a:pathLst>
              <a:path w="11073127" h="8097224">
                <a:moveTo>
                  <a:pt x="0" y="0"/>
                </a:moveTo>
                <a:lnTo>
                  <a:pt x="11073126" y="0"/>
                </a:lnTo>
                <a:lnTo>
                  <a:pt x="11073126" y="8097224"/>
                </a:lnTo>
                <a:lnTo>
                  <a:pt x="0" y="8097224"/>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224508" y="354256"/>
            <a:ext cx="15996692" cy="245773"/>
          </a:xfrm>
          <a:prstGeom prst="rect">
            <a:avLst/>
          </a:prstGeom>
        </p:spPr>
        <p:txBody>
          <a:bodyPr wrap="square" lIns="0" tIns="0" rIns="0" bIns="0" rtlCol="0" anchor="t">
            <a:spAutoFit/>
          </a:bodyPr>
          <a:lstStyle/>
          <a:p>
            <a:pPr algn="ctr">
              <a:lnSpc>
                <a:spcPts val="2100"/>
              </a:lnSpc>
            </a:pPr>
            <a:r>
              <a:rPr lang="en-US" sz="1500" u="sng" dirty="0">
                <a:solidFill>
                  <a:srgbClr val="001CAD"/>
                </a:solidFill>
                <a:latin typeface="Arimo"/>
                <a:hlinkClick r:id="rId3" tooltip="https://www.canva.com/design/DAFvJiW2NMs/4GGiM__twrPP2WjjOYQfmA/edit?utm_content=DAFvJiW2NMs&amp;utm_campaign=designshare&amp;utm_medium=link2&amp;utm_source=sharebutton"/>
              </a:rPr>
              <a:t>https://www.canva.com/design/DAFvJiW2NMs/4GGiM__twrPP2WjjOYQfmA/edit?utm_content=DAFvJiW2NMs&amp;utm_campaign=designshare&amp;utm_medium=link2&amp;utm_source=sharebutton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E9F4"/>
        </a:solidFill>
        <a:effectLst/>
      </p:bgPr>
    </p:bg>
    <p:spTree>
      <p:nvGrpSpPr>
        <p:cNvPr id="1" name=""/>
        <p:cNvGrpSpPr/>
        <p:nvPr/>
      </p:nvGrpSpPr>
      <p:grpSpPr>
        <a:xfrm>
          <a:off x="0" y="0"/>
          <a:ext cx="0" cy="0"/>
          <a:chOff x="0" y="0"/>
          <a:chExt cx="0" cy="0"/>
        </a:xfrm>
      </p:grpSpPr>
      <p:sp>
        <p:nvSpPr>
          <p:cNvPr id="2" name="TextBox 2"/>
          <p:cNvSpPr txBox="1"/>
          <p:nvPr/>
        </p:nvSpPr>
        <p:spPr>
          <a:xfrm>
            <a:off x="4151102" y="4316730"/>
            <a:ext cx="9985795" cy="1510665"/>
          </a:xfrm>
          <a:prstGeom prst="rect">
            <a:avLst/>
          </a:prstGeom>
        </p:spPr>
        <p:txBody>
          <a:bodyPr lIns="0" tIns="0" rIns="0" bIns="0" rtlCol="0" anchor="t">
            <a:spAutoFit/>
          </a:bodyPr>
          <a:lstStyle/>
          <a:p>
            <a:pPr algn="ctr">
              <a:lnSpc>
                <a:spcPts val="9630"/>
              </a:lnSpc>
            </a:pPr>
            <a:r>
              <a:rPr lang="en-US" sz="9000">
                <a:solidFill>
                  <a:srgbClr val="291B25"/>
                </a:solidFill>
                <a:latin typeface="Agrandir"/>
              </a:rPr>
              <a:t>Activity Diagram</a:t>
            </a:r>
          </a:p>
        </p:txBody>
      </p:sp>
      <p:grpSp>
        <p:nvGrpSpPr>
          <p:cNvPr id="3" name="Group 3"/>
          <p:cNvGrpSpPr/>
          <p:nvPr/>
        </p:nvGrpSpPr>
        <p:grpSpPr>
          <a:xfrm rot="-5400000">
            <a:off x="2511779" y="-3842198"/>
            <a:ext cx="868186" cy="10002403"/>
            <a:chOff x="0" y="0"/>
            <a:chExt cx="243780" cy="2808592"/>
          </a:xfrm>
        </p:grpSpPr>
        <p:sp>
          <p:nvSpPr>
            <p:cNvPr id="4" name="Freeform 4"/>
            <p:cNvSpPr/>
            <p:nvPr/>
          </p:nvSpPr>
          <p:spPr>
            <a:xfrm>
              <a:off x="0" y="0"/>
              <a:ext cx="243780" cy="2808593"/>
            </a:xfrm>
            <a:custGeom>
              <a:avLst/>
              <a:gdLst/>
              <a:ahLst/>
              <a:cxnLst/>
              <a:rect l="l" t="t" r="r" b="b"/>
              <a:pathLst>
                <a:path w="243780" h="2808593">
                  <a:moveTo>
                    <a:pt x="121890" y="0"/>
                  </a:moveTo>
                  <a:lnTo>
                    <a:pt x="121890" y="0"/>
                  </a:lnTo>
                  <a:cubicBezTo>
                    <a:pt x="189208" y="0"/>
                    <a:pt x="243780" y="54572"/>
                    <a:pt x="243780" y="121890"/>
                  </a:cubicBezTo>
                  <a:lnTo>
                    <a:pt x="243780" y="2686703"/>
                  </a:lnTo>
                  <a:cubicBezTo>
                    <a:pt x="243780" y="2719030"/>
                    <a:pt x="230938" y="2750033"/>
                    <a:pt x="208079" y="2772892"/>
                  </a:cubicBezTo>
                  <a:cubicBezTo>
                    <a:pt x="185220" y="2795751"/>
                    <a:pt x="154217" y="2808593"/>
                    <a:pt x="121890" y="2808593"/>
                  </a:cubicBezTo>
                  <a:lnTo>
                    <a:pt x="121890" y="2808593"/>
                  </a:lnTo>
                  <a:cubicBezTo>
                    <a:pt x="89563" y="2808593"/>
                    <a:pt x="58559" y="2795751"/>
                    <a:pt x="35701" y="2772892"/>
                  </a:cubicBezTo>
                  <a:cubicBezTo>
                    <a:pt x="12842" y="2750033"/>
                    <a:pt x="0" y="2719030"/>
                    <a:pt x="0" y="2686703"/>
                  </a:cubicBezTo>
                  <a:lnTo>
                    <a:pt x="0" y="121890"/>
                  </a:lnTo>
                  <a:cubicBezTo>
                    <a:pt x="0" y="89563"/>
                    <a:pt x="12842" y="58559"/>
                    <a:pt x="35701" y="35701"/>
                  </a:cubicBezTo>
                  <a:cubicBezTo>
                    <a:pt x="58559" y="12842"/>
                    <a:pt x="89563" y="0"/>
                    <a:pt x="121890" y="0"/>
                  </a:cubicBezTo>
                  <a:close/>
                </a:path>
              </a:pathLst>
            </a:custGeom>
            <a:solidFill>
              <a:srgbClr val="001CAD"/>
            </a:solidFill>
            <a:ln cap="rnd">
              <a:noFill/>
              <a:prstDash val="solid"/>
              <a:round/>
            </a:ln>
          </p:spPr>
          <p:txBody>
            <a:bodyPr/>
            <a:lstStyle/>
            <a:p>
              <a:endParaRPr lang="en-US"/>
            </a:p>
          </p:txBody>
        </p:sp>
        <p:sp>
          <p:nvSpPr>
            <p:cNvPr id="5" name="TextBox 5"/>
            <p:cNvSpPr txBox="1"/>
            <p:nvPr/>
          </p:nvSpPr>
          <p:spPr>
            <a:xfrm>
              <a:off x="0" y="-38100"/>
              <a:ext cx="243780" cy="2846692"/>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rot="-5400000">
            <a:off x="15975862" y="3823005"/>
            <a:ext cx="868186" cy="10002403"/>
            <a:chOff x="0" y="0"/>
            <a:chExt cx="243780" cy="2808592"/>
          </a:xfrm>
        </p:grpSpPr>
        <p:sp>
          <p:nvSpPr>
            <p:cNvPr id="7" name="Freeform 7"/>
            <p:cNvSpPr/>
            <p:nvPr/>
          </p:nvSpPr>
          <p:spPr>
            <a:xfrm>
              <a:off x="0" y="0"/>
              <a:ext cx="243780" cy="2808593"/>
            </a:xfrm>
            <a:custGeom>
              <a:avLst/>
              <a:gdLst/>
              <a:ahLst/>
              <a:cxnLst/>
              <a:rect l="l" t="t" r="r" b="b"/>
              <a:pathLst>
                <a:path w="243780" h="2808593">
                  <a:moveTo>
                    <a:pt x="121890" y="0"/>
                  </a:moveTo>
                  <a:lnTo>
                    <a:pt x="121890" y="0"/>
                  </a:lnTo>
                  <a:cubicBezTo>
                    <a:pt x="189208" y="0"/>
                    <a:pt x="243780" y="54572"/>
                    <a:pt x="243780" y="121890"/>
                  </a:cubicBezTo>
                  <a:lnTo>
                    <a:pt x="243780" y="2686703"/>
                  </a:lnTo>
                  <a:cubicBezTo>
                    <a:pt x="243780" y="2719030"/>
                    <a:pt x="230938" y="2750033"/>
                    <a:pt x="208079" y="2772892"/>
                  </a:cubicBezTo>
                  <a:cubicBezTo>
                    <a:pt x="185220" y="2795751"/>
                    <a:pt x="154217" y="2808593"/>
                    <a:pt x="121890" y="2808593"/>
                  </a:cubicBezTo>
                  <a:lnTo>
                    <a:pt x="121890" y="2808593"/>
                  </a:lnTo>
                  <a:cubicBezTo>
                    <a:pt x="89563" y="2808593"/>
                    <a:pt x="58559" y="2795751"/>
                    <a:pt x="35701" y="2772892"/>
                  </a:cubicBezTo>
                  <a:cubicBezTo>
                    <a:pt x="12842" y="2750033"/>
                    <a:pt x="0" y="2719030"/>
                    <a:pt x="0" y="2686703"/>
                  </a:cubicBezTo>
                  <a:lnTo>
                    <a:pt x="0" y="121890"/>
                  </a:lnTo>
                  <a:cubicBezTo>
                    <a:pt x="0" y="89563"/>
                    <a:pt x="12842" y="58559"/>
                    <a:pt x="35701" y="35701"/>
                  </a:cubicBezTo>
                  <a:cubicBezTo>
                    <a:pt x="58559" y="12842"/>
                    <a:pt x="89563" y="0"/>
                    <a:pt x="121890" y="0"/>
                  </a:cubicBezTo>
                  <a:close/>
                </a:path>
              </a:pathLst>
            </a:custGeom>
            <a:solidFill>
              <a:srgbClr val="001CAD"/>
            </a:solidFill>
            <a:ln cap="rnd">
              <a:noFill/>
              <a:prstDash val="solid"/>
              <a:round/>
            </a:ln>
          </p:spPr>
          <p:txBody>
            <a:bodyPr/>
            <a:lstStyle/>
            <a:p>
              <a:endParaRPr lang="en-US"/>
            </a:p>
          </p:txBody>
        </p:sp>
        <p:sp>
          <p:nvSpPr>
            <p:cNvPr id="8" name="TextBox 8"/>
            <p:cNvSpPr txBox="1"/>
            <p:nvPr/>
          </p:nvSpPr>
          <p:spPr>
            <a:xfrm>
              <a:off x="0" y="-38100"/>
              <a:ext cx="243780" cy="2846692"/>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6E5"/>
        </a:solidFill>
        <a:effectLst/>
      </p:bgPr>
    </p:bg>
    <p:spTree>
      <p:nvGrpSpPr>
        <p:cNvPr id="1" name=""/>
        <p:cNvGrpSpPr/>
        <p:nvPr/>
      </p:nvGrpSpPr>
      <p:grpSpPr>
        <a:xfrm>
          <a:off x="0" y="0"/>
          <a:ext cx="0" cy="0"/>
          <a:chOff x="0" y="0"/>
          <a:chExt cx="0" cy="0"/>
        </a:xfrm>
      </p:grpSpPr>
      <p:sp>
        <p:nvSpPr>
          <p:cNvPr id="2" name="Freeform 2"/>
          <p:cNvSpPr/>
          <p:nvPr/>
        </p:nvSpPr>
        <p:spPr>
          <a:xfrm>
            <a:off x="1197616" y="2708007"/>
            <a:ext cx="4464382" cy="6053399"/>
          </a:xfrm>
          <a:custGeom>
            <a:avLst/>
            <a:gdLst/>
            <a:ahLst/>
            <a:cxnLst/>
            <a:rect l="l" t="t" r="r" b="b"/>
            <a:pathLst>
              <a:path w="4464382" h="6053399">
                <a:moveTo>
                  <a:pt x="0" y="0"/>
                </a:moveTo>
                <a:lnTo>
                  <a:pt x="4464382" y="0"/>
                </a:lnTo>
                <a:lnTo>
                  <a:pt x="4464382" y="6053399"/>
                </a:lnTo>
                <a:lnTo>
                  <a:pt x="0" y="6053399"/>
                </a:lnTo>
                <a:lnTo>
                  <a:pt x="0" y="0"/>
                </a:lnTo>
                <a:close/>
              </a:path>
            </a:pathLst>
          </a:custGeom>
          <a:blipFill>
            <a:blip r:embed="rId2"/>
            <a:stretch>
              <a:fillRect/>
            </a:stretch>
          </a:blipFill>
        </p:spPr>
        <p:txBody>
          <a:bodyPr/>
          <a:lstStyle/>
          <a:p>
            <a:endParaRPr lang="en-US"/>
          </a:p>
        </p:txBody>
      </p:sp>
      <p:sp>
        <p:nvSpPr>
          <p:cNvPr id="3" name="Freeform 3"/>
          <p:cNvSpPr/>
          <p:nvPr/>
        </p:nvSpPr>
        <p:spPr>
          <a:xfrm>
            <a:off x="6278553" y="2799870"/>
            <a:ext cx="5021445" cy="5869673"/>
          </a:xfrm>
          <a:custGeom>
            <a:avLst/>
            <a:gdLst/>
            <a:ahLst/>
            <a:cxnLst/>
            <a:rect l="l" t="t" r="r" b="b"/>
            <a:pathLst>
              <a:path w="5021445" h="5869673">
                <a:moveTo>
                  <a:pt x="0" y="0"/>
                </a:moveTo>
                <a:lnTo>
                  <a:pt x="5021446" y="0"/>
                </a:lnTo>
                <a:lnTo>
                  <a:pt x="5021446" y="5869673"/>
                </a:lnTo>
                <a:lnTo>
                  <a:pt x="0" y="5869673"/>
                </a:lnTo>
                <a:lnTo>
                  <a:pt x="0" y="0"/>
                </a:lnTo>
                <a:close/>
              </a:path>
            </a:pathLst>
          </a:custGeom>
          <a:blipFill>
            <a:blip r:embed="rId3"/>
            <a:stretch>
              <a:fillRect l="-1681" r="-1681"/>
            </a:stretch>
          </a:blipFill>
        </p:spPr>
        <p:txBody>
          <a:bodyPr/>
          <a:lstStyle/>
          <a:p>
            <a:endParaRPr lang="en-US"/>
          </a:p>
        </p:txBody>
      </p:sp>
      <p:sp>
        <p:nvSpPr>
          <p:cNvPr id="4" name="Freeform 4"/>
          <p:cNvSpPr/>
          <p:nvPr/>
        </p:nvSpPr>
        <p:spPr>
          <a:xfrm>
            <a:off x="11913725" y="2799870"/>
            <a:ext cx="4912797" cy="5926061"/>
          </a:xfrm>
          <a:custGeom>
            <a:avLst/>
            <a:gdLst/>
            <a:ahLst/>
            <a:cxnLst/>
            <a:rect l="l" t="t" r="r" b="b"/>
            <a:pathLst>
              <a:path w="4912797" h="5926061">
                <a:moveTo>
                  <a:pt x="0" y="0"/>
                </a:moveTo>
                <a:lnTo>
                  <a:pt x="4912797" y="0"/>
                </a:lnTo>
                <a:lnTo>
                  <a:pt x="4912797" y="5926062"/>
                </a:lnTo>
                <a:lnTo>
                  <a:pt x="0" y="5926062"/>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3917877" y="486751"/>
            <a:ext cx="10452247" cy="1628775"/>
          </a:xfrm>
          <a:prstGeom prst="rect">
            <a:avLst/>
          </a:prstGeom>
        </p:spPr>
        <p:txBody>
          <a:bodyPr lIns="0" tIns="0" rIns="0" bIns="0" rtlCol="0" anchor="t">
            <a:spAutoFit/>
          </a:bodyPr>
          <a:lstStyle/>
          <a:p>
            <a:pPr algn="ctr">
              <a:lnSpc>
                <a:spcPts val="10800"/>
              </a:lnSpc>
            </a:pPr>
            <a:r>
              <a:rPr lang="en-US" sz="9000">
                <a:solidFill>
                  <a:srgbClr val="291B25"/>
                </a:solidFill>
                <a:latin typeface="Agrandir"/>
              </a:rPr>
              <a:t>Activity Diagram</a:t>
            </a:r>
          </a:p>
        </p:txBody>
      </p:sp>
      <p:sp>
        <p:nvSpPr>
          <p:cNvPr id="6" name="TextBox 6"/>
          <p:cNvSpPr txBox="1"/>
          <p:nvPr/>
        </p:nvSpPr>
        <p:spPr>
          <a:xfrm>
            <a:off x="0" y="8910955"/>
            <a:ext cx="18288000" cy="656590"/>
          </a:xfrm>
          <a:prstGeom prst="rect">
            <a:avLst/>
          </a:prstGeom>
        </p:spPr>
        <p:txBody>
          <a:bodyPr lIns="0" tIns="0" rIns="0" bIns="0" rtlCol="0" anchor="t">
            <a:spAutoFit/>
          </a:bodyPr>
          <a:lstStyle/>
          <a:p>
            <a:pPr algn="ctr">
              <a:lnSpc>
                <a:spcPts val="2659"/>
              </a:lnSpc>
              <a:spcBef>
                <a:spcPct val="0"/>
              </a:spcBef>
            </a:pPr>
            <a:r>
              <a:rPr lang="en-US" sz="1899">
                <a:solidFill>
                  <a:srgbClr val="001CAD"/>
                </a:solidFill>
                <a:latin typeface="Open Sans"/>
              </a:rPr>
              <a:t>https://www.canva.com/design/DAFxtHTceAw/xrq6SCx48ppZR5x74m7zhg/edit?utm_content=DAFxtHTceAw&amp;utm_campaign=designshare&amp;utm_medium=link2&amp;utm_source=sharebutton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49815F9510E74D9E92CCF5CEEC8F16" ma:contentTypeVersion="8" ma:contentTypeDescription="Create a new document." ma:contentTypeScope="" ma:versionID="67999a995bf88843e5ab7e957f8ef0d2">
  <xsd:schema xmlns:xsd="http://www.w3.org/2001/XMLSchema" xmlns:xs="http://www.w3.org/2001/XMLSchema" xmlns:p="http://schemas.microsoft.com/office/2006/metadata/properties" xmlns:ns2="c1fa004f-4d18-4217-aaf3-0b4c2f4da630" targetNamespace="http://schemas.microsoft.com/office/2006/metadata/properties" ma:root="true" ma:fieldsID="dad08fc5335375c720a7228356f9e40e" ns2:_="">
    <xsd:import namespace="c1fa004f-4d18-4217-aaf3-0b4c2f4da63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lcf76f155ced4ddcb4097134ff3c332f"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fa004f-4d18-4217-aaf3-0b4c2f4da6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12802744-7fd5-42e0-b4ac-2f85b671ef9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1fa004f-4d18-4217-aaf3-0b4c2f4da63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BB9A5F9-4C03-4308-B6FD-EAC6A8FC8092}"/>
</file>

<file path=customXml/itemProps2.xml><?xml version="1.0" encoding="utf-8"?>
<ds:datastoreItem xmlns:ds="http://schemas.openxmlformats.org/officeDocument/2006/customXml" ds:itemID="{F836F223-F431-4DA7-9244-4D7E9E4AF23C}"/>
</file>

<file path=customXml/itemProps3.xml><?xml version="1.0" encoding="utf-8"?>
<ds:datastoreItem xmlns:ds="http://schemas.openxmlformats.org/officeDocument/2006/customXml" ds:itemID="{6CD0DBDF-D88D-4FEB-8F17-DB7F12EED489}"/>
</file>

<file path=docProps/app.xml><?xml version="1.0" encoding="utf-8"?>
<Properties xmlns="http://schemas.openxmlformats.org/officeDocument/2006/extended-properties" xmlns:vt="http://schemas.openxmlformats.org/officeDocument/2006/docPropsVTypes">
  <TotalTime>1</TotalTime>
  <Words>550</Words>
  <Application>Microsoft Office PowerPoint</Application>
  <PresentationFormat>Custom</PresentationFormat>
  <Paragraphs>57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Arimo</vt:lpstr>
      <vt:lpstr>Arial</vt:lpstr>
      <vt:lpstr>Calibri</vt:lpstr>
      <vt:lpstr>Open Sans</vt:lpstr>
      <vt:lpstr>Agrandir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and Orange Modern Business Executive Report Presentation</dc:title>
  <cp:lastModifiedBy>Edith Dorothy</cp:lastModifiedBy>
  <cp:revision>2</cp:revision>
  <dcterms:created xsi:type="dcterms:W3CDTF">2006-08-16T00:00:00Z</dcterms:created>
  <dcterms:modified xsi:type="dcterms:W3CDTF">2023-12-18T07:44:23Z</dcterms:modified>
  <dc:identifier>DAF1LW6BSj0</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0x0101003A49815F9510E74D9E92CCF5CEEC8F16</vt:lpwstr>
  </property>
</Properties>
</file>