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011-56F9-4FC2-9182-ED56D9BB587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F08C-ED52-46E5-98FC-A6240D8D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7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011-56F9-4FC2-9182-ED56D9BB587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F08C-ED52-46E5-98FC-A6240D8D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8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011-56F9-4FC2-9182-ED56D9BB587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F08C-ED52-46E5-98FC-A6240D8D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011-56F9-4FC2-9182-ED56D9BB587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F08C-ED52-46E5-98FC-A6240D8D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011-56F9-4FC2-9182-ED56D9BB587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F08C-ED52-46E5-98FC-A6240D8D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011-56F9-4FC2-9182-ED56D9BB587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F08C-ED52-46E5-98FC-A6240D8D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2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011-56F9-4FC2-9182-ED56D9BB587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F08C-ED52-46E5-98FC-A6240D8D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011-56F9-4FC2-9182-ED56D9BB587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F08C-ED52-46E5-98FC-A6240D8D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011-56F9-4FC2-9182-ED56D9BB587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F08C-ED52-46E5-98FC-A6240D8D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011-56F9-4FC2-9182-ED56D9BB587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F08C-ED52-46E5-98FC-A6240D8D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3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011-56F9-4FC2-9182-ED56D9BB587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F08C-ED52-46E5-98FC-A6240D8D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0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8011-56F9-4FC2-9182-ED56D9BB587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F08C-ED52-46E5-98FC-A6240D8D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Perbaikan</a:t>
            </a:r>
            <a:r>
              <a:rPr lang="en-US" dirty="0" smtClean="0"/>
              <a:t> kata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dataset kata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word2vec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11S16004 </a:t>
            </a:r>
            <a:r>
              <a:rPr lang="en-US" dirty="0" err="1" smtClean="0"/>
              <a:t>Jubey</a:t>
            </a:r>
            <a:r>
              <a:rPr lang="en-US" dirty="0" smtClean="0"/>
              <a:t> </a:t>
            </a:r>
            <a:r>
              <a:rPr lang="en-US" dirty="0" err="1" smtClean="0"/>
              <a:t>Simanjuntak</a:t>
            </a:r>
            <a:endParaRPr lang="en-US" dirty="0" smtClean="0"/>
          </a:p>
          <a:p>
            <a:pPr algn="l"/>
            <a:r>
              <a:rPr lang="en-US" dirty="0" smtClean="0"/>
              <a:t>11S16060 Felix </a:t>
            </a:r>
            <a:r>
              <a:rPr lang="en-US" dirty="0" err="1" smtClean="0"/>
              <a:t>Nadeak</a:t>
            </a:r>
            <a:endParaRPr lang="en-US" dirty="0" smtClean="0"/>
          </a:p>
          <a:p>
            <a:pPr algn="l"/>
            <a:r>
              <a:rPr lang="en-US" dirty="0" smtClean="0"/>
              <a:t>11S16062 Yosua Saragih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0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dataset kata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word2vec.</a:t>
            </a:r>
          </a:p>
          <a:p>
            <a:r>
              <a:rPr lang="en-US" dirty="0" err="1" smtClean="0"/>
              <a:t>Komentar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preprocessing</a:t>
            </a:r>
          </a:p>
          <a:p>
            <a:r>
              <a:rPr lang="en-US" dirty="0"/>
              <a:t>D</a:t>
            </a:r>
            <a:r>
              <a:rPr lang="en-US" dirty="0" smtClean="0"/>
              <a:t>ataset kata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menyaring</a:t>
            </a:r>
            <a:r>
              <a:rPr lang="en-US" dirty="0" smtClean="0"/>
              <a:t> kata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word2vec</a:t>
            </a:r>
          </a:p>
          <a:p>
            <a:r>
              <a:rPr lang="en-US" dirty="0" smtClean="0"/>
              <a:t>Word2vec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kata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0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preprocessing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Lowercasing, replace not word character and separator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447925"/>
            <a:ext cx="86106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9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Dataset Kata </a:t>
            </a:r>
            <a:r>
              <a:rPr lang="en-US" b="1" dirty="0" err="1" smtClean="0"/>
              <a:t>Dasar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Kata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agar kata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20" y="2357972"/>
            <a:ext cx="7423708" cy="302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 2 </a:t>
            </a:r>
            <a:r>
              <a:rPr lang="en-US" dirty="0" err="1" smtClean="0"/>
              <a:t>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2vec </a:t>
            </a:r>
            <a:r>
              <a:rPr lang="en-US" dirty="0" err="1" smtClean="0"/>
              <a:t>dilatih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input </a:t>
            </a:r>
            <a:r>
              <a:rPr lang="en-US" dirty="0" err="1" smtClean="0"/>
              <a:t>berupa</a:t>
            </a:r>
            <a:r>
              <a:rPr lang="en-US" dirty="0" smtClean="0"/>
              <a:t> data kata </a:t>
            </a:r>
            <a:r>
              <a:rPr lang="en-US" dirty="0" err="1" smtClean="0"/>
              <a:t>dari</a:t>
            </a:r>
            <a:r>
              <a:rPr lang="en-US" dirty="0" smtClean="0"/>
              <a:t> Wikipedia </a:t>
            </a:r>
          </a:p>
          <a:p>
            <a:r>
              <a:rPr lang="en-US" dirty="0" smtClean="0"/>
              <a:t>Model Word2vec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kata yang paling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kata yang </a:t>
            </a:r>
            <a:r>
              <a:rPr lang="en-US" dirty="0" err="1" smtClean="0"/>
              <a:t>menjadi</a:t>
            </a:r>
            <a:r>
              <a:rPr lang="en-US" dirty="0" smtClean="0"/>
              <a:t> input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4" y="3556686"/>
            <a:ext cx="8572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1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Pengubah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kata </a:t>
            </a:r>
            <a:r>
              <a:rPr lang="en-US" dirty="0" err="1" smtClean="0"/>
              <a:t>dalam</a:t>
            </a:r>
            <a:r>
              <a:rPr lang="en-US" dirty="0" smtClean="0"/>
              <a:t> dataset kata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model word2vec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76" y="3026118"/>
            <a:ext cx="85915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9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smtClean="0"/>
              <a:t>diperoleh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487" y="2872581"/>
            <a:ext cx="51530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4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Perbaikan kata bahasa indonesia menggunakan dataset kata baku dan word2vec</vt:lpstr>
      <vt:lpstr>Metode</vt:lpstr>
      <vt:lpstr>preprocessing </vt:lpstr>
      <vt:lpstr>Dataset Kata Dasar</vt:lpstr>
      <vt:lpstr>Word 2 Vec</vt:lpstr>
      <vt:lpstr>Fungsi Pengubah kalimat</vt:lpstr>
      <vt:lpstr>Hasil yang diperoleh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Perbaikan kata bahasa indonesia menggunakan dataset kata baku dan word2vec</dc:title>
  <dc:creator>Yosua</dc:creator>
  <cp:lastModifiedBy>Yosua</cp:lastModifiedBy>
  <cp:revision>3</cp:revision>
  <dcterms:created xsi:type="dcterms:W3CDTF">2020-06-10T03:23:13Z</dcterms:created>
  <dcterms:modified xsi:type="dcterms:W3CDTF">2020-06-10T03:40:27Z</dcterms:modified>
</cp:coreProperties>
</file>