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CF5F4-E208-4E84-910C-CE07CF5F994E}" v="3" dt="2023-12-04T00:25:59.139"/>
    <p1510:client id="{A06134EC-E1BA-44F4-A84C-6CB142F6C74F}" v="3" dt="2023-12-04T01:27:0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26"/>
  </p:normalViewPr>
  <p:slideViewPr>
    <p:cSldViewPr snapToGrid="0">
      <p:cViewPr varScale="1">
        <p:scale>
          <a:sx n="102" d="100"/>
          <a:sy n="102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FFANY ANGELIA" userId="S::tiffany.angelia@binus.ac.id::24ec2dd8-288a-46a2-a29b-ebc28a3d60f3" providerId="AD" clId="Web-{A06134EC-E1BA-44F4-A84C-6CB142F6C74F}"/>
    <pc:docChg chg="modSld">
      <pc:chgData name="TIFFANY ANGELIA" userId="S::tiffany.angelia@binus.ac.id::24ec2dd8-288a-46a2-a29b-ebc28a3d60f3" providerId="AD" clId="Web-{A06134EC-E1BA-44F4-A84C-6CB142F6C74F}" dt="2023-12-04T01:27:04.705" v="1"/>
      <pc:docMkLst>
        <pc:docMk/>
      </pc:docMkLst>
      <pc:sldChg chg="addSp delSp modSp mod setBg">
        <pc:chgData name="TIFFANY ANGELIA" userId="S::tiffany.angelia@binus.ac.id::24ec2dd8-288a-46a2-a29b-ebc28a3d60f3" providerId="AD" clId="Web-{A06134EC-E1BA-44F4-A84C-6CB142F6C74F}" dt="2023-12-04T01:27:04.705" v="1"/>
        <pc:sldMkLst>
          <pc:docMk/>
          <pc:sldMk cId="1188712539" sldId="260"/>
        </pc:sldMkLst>
        <pc:picChg chg="add del mod">
          <ac:chgData name="TIFFANY ANGELIA" userId="S::tiffany.angelia@binus.ac.id::24ec2dd8-288a-46a2-a29b-ebc28a3d60f3" providerId="AD" clId="Web-{A06134EC-E1BA-44F4-A84C-6CB142F6C74F}" dt="2023-12-04T01:27:04.705" v="1"/>
          <ac:picMkLst>
            <pc:docMk/>
            <pc:sldMk cId="1188712539" sldId="260"/>
            <ac:picMk id="2" creationId="{5CC6109D-EA61-C675-33FF-11A3B1B86295}"/>
          </ac:picMkLst>
        </pc:picChg>
      </pc:sldChg>
    </pc:docChg>
  </pc:docChgLst>
  <pc:docChgLst>
    <pc:chgData name="TIFFANY ANGELIA" userId="S::tiffany.angelia@binus.ac.id::24ec2dd8-288a-46a2-a29b-ebc28a3d60f3" providerId="AD" clId="Web-{9B6CF5F4-E208-4E84-910C-CE07CF5F994E}"/>
    <pc:docChg chg="modSld">
      <pc:chgData name="TIFFANY ANGELIA" userId="S::tiffany.angelia@binus.ac.id::24ec2dd8-288a-46a2-a29b-ebc28a3d60f3" providerId="AD" clId="Web-{9B6CF5F4-E208-4E84-910C-CE07CF5F994E}" dt="2023-12-04T00:25:59.139" v="1"/>
      <pc:docMkLst>
        <pc:docMk/>
      </pc:docMkLst>
      <pc:sldChg chg="addSp delSp modSp mod setBg">
        <pc:chgData name="TIFFANY ANGELIA" userId="S::tiffany.angelia@binus.ac.id::24ec2dd8-288a-46a2-a29b-ebc28a3d60f3" providerId="AD" clId="Web-{9B6CF5F4-E208-4E84-910C-CE07CF5F994E}" dt="2023-12-04T00:25:59.139" v="1"/>
        <pc:sldMkLst>
          <pc:docMk/>
          <pc:sldMk cId="2142761820" sldId="263"/>
        </pc:sldMkLst>
        <pc:picChg chg="add del mod">
          <ac:chgData name="TIFFANY ANGELIA" userId="S::tiffany.angelia@binus.ac.id::24ec2dd8-288a-46a2-a29b-ebc28a3d60f3" providerId="AD" clId="Web-{9B6CF5F4-E208-4E84-910C-CE07CF5F994E}" dt="2023-12-04T00:25:59.139" v="1"/>
          <ac:picMkLst>
            <pc:docMk/>
            <pc:sldMk cId="2142761820" sldId="263"/>
            <ac:picMk id="2" creationId="{D928CFFF-5B60-6E43-C1E3-3765F3FA9E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FB5C-3E33-D561-1F52-559271B04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546BF-0456-8405-AA7D-A96C77ADB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1E3E-28A8-78BA-7399-00F64E2F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C3AB-5EAA-0080-BF3F-3CC3BA77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4DE4-634A-838B-CDB8-0588A78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073D-147A-4863-2DE9-1681F749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9645-9FAB-5ECC-412C-448A4B9D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0FE9-A3B9-D8ED-43A7-0DB10844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585A-FA40-9EAB-2FE7-D876570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CD9F-6268-99EF-4D95-4370152B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25A4F-A859-FD04-568A-9502BAB5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9F86-85F8-97AD-B5B5-846A5F8F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64AE-DFAA-4F4C-AC4C-B55E31C0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A513-FB8A-CC3C-8CE1-6C38BC6C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4023-2925-2E3C-EE28-9174C64C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EE7B-33A4-A75C-7054-D5FC19FE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3D3B-F07B-1D5D-5F3E-59BB2B9D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693B-3671-82FD-5D13-24E7A36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FD83-9AB0-4E64-5423-8E8E4BB7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21A0-57AC-4895-6AB3-BA64C25C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211-7243-9801-E7C2-DA9212DF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08E9-CBA7-F1C0-BD32-61A51A551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616A2-E57F-6C21-4F82-213E2756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F388-1B67-4F27-3518-57DF40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E311-1486-57DB-E99A-CC6E5F7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6E5A-40B0-B10B-FE21-78775FAA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3CCC-ED77-0AD7-DC60-7E0FF6D0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E3457-3DAB-4534-084F-07E5C737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7358A-A128-7339-2611-421C1F7E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96B6A-17F1-0BE6-4F39-2AC7240F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2BAD-EBA5-D89D-C2AF-D37E33E9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31EB-8DC3-829A-5EBA-C710FD77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8781-89D5-69A3-A03A-6AC00FBF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42242-CB50-5337-29B6-594FF4E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BFD10-07D6-BBE2-B300-FF708F583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2DE44-4452-CC20-51DC-02AD4117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9DB81-ADDC-D315-6FE0-F9C9B05E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CBEEC-E879-7C3F-C180-859370D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E50A6-A82A-0601-9655-348A8373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6CEA-1DDF-6241-CF13-E42C5D08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1D6EF-B0AE-DA45-54C4-E85AAD74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67585-647F-5F4F-E9E1-AA5D55B5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FD2ED-0F8E-20EA-5707-9C419F3B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C0AC-C7FA-05A1-31BD-4FC40EA8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59FA7-33B7-3676-E5F9-73333952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ADC1D-BD02-456D-E35B-4351F9C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EE0C-B72D-3BA1-6497-7F2A7A5D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9A03-F877-2AE9-B6A1-04751BB3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38AF2-E68C-2A07-EA1C-FF692B614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45B4-963F-9BC2-A170-931AE60E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924E-503D-6573-F467-79DB9B08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B2E5A-E74B-98BC-3A87-95A86444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2563-9C28-A816-2C97-5B94242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DD692-8CCB-943F-F298-EAE4D9EF0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EA24-B3EC-F737-BE38-50280F0B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501FA-B9E0-28B2-00C2-22A0C659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BE0BB-8C80-6479-A326-EF6F7F90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249A-CB53-F5C8-280E-75EC0B5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6FA67-930C-794A-86C6-D4DDF5C4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4C70-5729-6397-04BD-64087DCF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2F39-AEA9-E8E4-EF8F-B3759E37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866C-210F-8540-B0D8-3F4FF8D24AF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4FB7-1475-079B-7882-1AF4D112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27C5-53CE-FB62-699C-5BE967A8F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B136D-868E-2B4F-9E95-7057A8C4D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9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7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9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2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1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6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7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4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f23c91-94c2-44f4-a57c-62d13819e73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BB015595E32145B059783A94A30604" ma:contentTypeVersion="8" ma:contentTypeDescription="Create a new document." ma:contentTypeScope="" ma:versionID="25b6e96109b2a1232ede6d6e6934ccaf">
  <xsd:schema xmlns:xsd="http://www.w3.org/2001/XMLSchema" xmlns:xs="http://www.w3.org/2001/XMLSchema" xmlns:p="http://schemas.microsoft.com/office/2006/metadata/properties" xmlns:ns2="dbf23c91-94c2-44f4-a57c-62d13819e739" targetNamespace="http://schemas.microsoft.com/office/2006/metadata/properties" ma:root="true" ma:fieldsID="cd78faf4fb1b16ab572af61de51b961f" ns2:_="">
    <xsd:import namespace="dbf23c91-94c2-44f4-a57c-62d13819e7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23c91-94c2-44f4-a57c-62d13819e7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2802744-7fd5-42e0-b4ac-2f85b671ef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3005CD-343A-4BF6-A7C9-E380CE4B2780}">
  <ds:schemaRefs>
    <ds:schemaRef ds:uri="http://schemas.microsoft.com/office/2006/metadata/properties"/>
    <ds:schemaRef ds:uri="http://schemas.microsoft.com/office/infopath/2007/PartnerControls"/>
    <ds:schemaRef ds:uri="dbf23c91-94c2-44f4-a57c-62d13819e739"/>
  </ds:schemaRefs>
</ds:datastoreItem>
</file>

<file path=customXml/itemProps2.xml><?xml version="1.0" encoding="utf-8"?>
<ds:datastoreItem xmlns:ds="http://schemas.openxmlformats.org/officeDocument/2006/customXml" ds:itemID="{A351ED4C-CF70-48AE-942E-A3B5531315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23c91-94c2-44f4-a57c-62d13819e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CB9AA7-84FA-482A-B71F-66D6D86BF5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Angelia</dc:creator>
  <cp:lastModifiedBy>Tiffany Angelia</cp:lastModifiedBy>
  <cp:revision>7</cp:revision>
  <dcterms:created xsi:type="dcterms:W3CDTF">2023-12-03T13:29:18Z</dcterms:created>
  <dcterms:modified xsi:type="dcterms:W3CDTF">2023-12-04T01:27:07Z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0x01010058BB015595E32145B059783A94A30604</vt:lpwstr>
  </property>
  <property fmtid="{D5CDD505-2E9C-101B-9397-08002B2CF9AE}" pid="3" name="MediaServiceImageTags">
    <vt:lpwstr/>
  </property>
</Properties>
</file>