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Carbon Ring Analysis and Identification Of Defects In Carbon Nanotubes and Other Fullerenes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Yosyp Schwab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MSE 6270: Introduction to Atomistic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Carbon Ring Analysis and Identification Of Defects In Carbon Nanotubes and Other Fullerenes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Ring Analysis and Identification Of Defects In Carbon Nanotubes and Other Fullerenes</dc:title>
  <dc:creator>Yosyp Schwab</dc:creator>
  <cp:lastModifiedBy>Yosyp Schwab</cp:lastModifiedBy>
  <cp:revision>1</cp:revision>
  <dcterms:created xsi:type="dcterms:W3CDTF">2018-05-02T18:31:06Z</dcterms:created>
  <dcterms:modified xsi:type="dcterms:W3CDTF">2018-05-02T18:32:26Z</dcterms:modified>
</cp:coreProperties>
</file>