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3" d="100"/>
          <a:sy n="183" d="100"/>
        </p:scale>
        <p:origin x="-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2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3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8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8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0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3E58-B16F-5F4F-9197-EB3FB8D98A7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A8635-7310-7C42-B741-2C2C385A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Carbon Ring Analysis and Identification Of Defects In Carbon Nanotubes and Other Fullerenes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Yosyp Schwab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May 6, 2018</a:t>
            </a:r>
          </a:p>
          <a:p>
            <a:r>
              <a:rPr lang="en-US" dirty="0" smtClean="0"/>
              <a:t>MSE 6270: Introduction to Atomistic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5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Carbon Ring Analysis and Identification Of Defects In Carbon Nanotubes and Other Fullerenes</vt:lpstr>
      <vt:lpstr>Outline</vt:lpstr>
      <vt:lpstr>References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Ring Analysis and Identification Of Defects In Carbon Nanotubes and Other Fullerenes</dc:title>
  <dc:creator>Yosyp Schwab</dc:creator>
  <cp:lastModifiedBy>Yosyp Schwab</cp:lastModifiedBy>
  <cp:revision>3</cp:revision>
  <dcterms:created xsi:type="dcterms:W3CDTF">2018-05-02T18:31:06Z</dcterms:created>
  <dcterms:modified xsi:type="dcterms:W3CDTF">2018-05-02T18:34:26Z</dcterms:modified>
</cp:coreProperties>
</file>