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D153-8CD2-4D89-B442-3DF4147B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DDBBA-D90D-4F75-B70C-27954954E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C694-5CF7-4E37-85ED-84C6FE9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89AE-FDD8-4565-A791-E405823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12E8-4E7D-418F-87C6-3D880EF9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00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B30E-0F6E-4552-BD0A-E695265A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20CB9-2497-46C7-A1C5-FD1D15D2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370B-78E6-47DD-8A17-D6C16EB3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DBE5-9D81-4000-94A0-509B5A1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D0A0-56DF-4E92-9E5A-643F5D5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71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1BBC5-FD35-41C8-B942-C8DB4D566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F3DD9-547A-480F-B13E-48EBAB56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CFB47-4BAA-4399-A942-B43BFE4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477A-A4FB-4D56-9F51-BA968CCB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2E93-CCFE-464F-A6EE-12E6BE3C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1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936C-58A0-48DA-9132-D4427A2E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81F-5D8B-46FC-A1CC-04B47F54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7D11-A2DE-4480-A81B-EEEBCDD0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62B4-E227-464C-A35B-D095D310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8DAF-48A2-460D-98C0-9686A26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0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C96-2C33-4CAB-B285-A1299305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A8A6-62BC-4259-9F0B-4888E563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17D7-986A-4762-855A-553F9592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74DD-6377-477D-A7CD-F9273857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8A51-9F58-4CA7-A26F-05A15E47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1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AE4-2779-4E63-B571-64F0A26A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8331-550A-4535-8AB2-B3D0F04BB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996FA-0C6B-4856-A624-DCA60EAD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0426-389A-45E9-8DAC-3E68C4AB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85E2-1817-4ADB-BEFA-F114A2E5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7FF3-D298-46A8-B341-939299F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267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BF36-2228-4273-952D-A4E13EC1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32DF-549E-427D-8BBD-3E75F378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F355-35D2-4F2D-9DB0-84404747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DA8AB-92E7-430F-91B1-C68349076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AC25-6A0F-4A98-8328-DAE3669E3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D28F7-088E-494D-A37B-429365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9689E-7021-42AE-9BD3-9891F627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82BC-8D3A-4DED-9AA3-AEC75B2C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7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A510-28AB-4FD4-A6F0-5AFB034F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9131-2B76-48FA-AC14-B8BCDBC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DF9FF-0589-4393-BAA7-A142E9F4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210FC-B894-4154-8501-4941B2B9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D54C1-9F31-46E4-A887-5A90C36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C1658-E8EB-4BAB-BEEF-6BD40E05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59745-F4F5-4AA2-A94A-0CAC3A13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34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4EB6-7B5B-4F2A-9883-123BF732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D03D-7DFC-495C-AEAB-74DDB54F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E102D-A339-4F6A-8607-38D13F25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6841-33F2-4F28-AB29-4D20813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ADD2-B244-4C68-8AB0-0B61F28A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E047-967D-46FE-8951-4D9550C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1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AC6F-A2C6-47EE-B677-05C4CF0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25EFC-3D8A-4DEC-91FE-737E7A55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7386-7BAC-400A-92A5-56E57677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54E7B-949A-47C9-8851-41C2BCCA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68A97-4237-447E-B945-96918856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E81E1-53FC-46A1-8BCE-7F8B9E49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0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F37B4-5E5D-410A-BF04-BB98BF0E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CC616-1016-432D-9E9C-06B8BBB2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00BD-69DD-4359-BD23-905B88C7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9BCF-A50C-4196-A89B-74652951B5D7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226E-2A54-4FB9-8D16-06C7BE20D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7112-6415-47DC-9FBA-E57134F9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6315-BE18-4294-A7D0-1C45EE8A38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B51-E0D0-41E6-98DD-DA8746591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Adma</a:t>
            </a:r>
            <a:r>
              <a:rPr lang="en-US" dirty="0"/>
              <a:t> Si </a:t>
            </a:r>
            <a:r>
              <a:rPr lang="en-US" dirty="0" err="1"/>
              <a:t>Bucin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CC944-5176-4889-A19C-5D07110BB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41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AB8-40FA-4F06-98F0-FBF6833A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00CFD-0DFA-4FE9-ADCD-CF9DA321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386532"/>
            <a:ext cx="9585270" cy="4589714"/>
          </a:xfrm>
        </p:spPr>
      </p:pic>
    </p:spTree>
    <p:extLst>
      <p:ext uri="{BB962C8B-B14F-4D97-AF65-F5344CB8AC3E}">
        <p14:creationId xmlns:p14="http://schemas.microsoft.com/office/powerpoint/2010/main" val="340100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4172-4E65-4CEE-ABA6-266A9F6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563F2-7542-41B6-BFA1-E1FCBFA1F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3" y="1498863"/>
            <a:ext cx="4641109" cy="47936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45253-6BBF-42BD-A0D7-C7EAE4A95231}"/>
              </a:ext>
            </a:extLst>
          </p:cNvPr>
          <p:cNvSpPr txBox="1"/>
          <p:nvPr/>
        </p:nvSpPr>
        <p:spPr>
          <a:xfrm>
            <a:off x="6737683" y="3029280"/>
            <a:ext cx="413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/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di paling </a:t>
            </a:r>
            <a:r>
              <a:rPr lang="en-US" dirty="0" err="1"/>
              <a:t>belakang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(Descending)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476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DE10-0C09-41DB-8ACA-F7D1C43C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C1CEB-A063-4D83-AA68-7249BF948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416"/>
            <a:ext cx="4979481" cy="38327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4EF9E-7EC2-4D9A-BBE6-ED7852095FC7}"/>
              </a:ext>
            </a:extLst>
          </p:cNvPr>
          <p:cNvSpPr txBox="1"/>
          <p:nvPr/>
        </p:nvSpPr>
        <p:spPr>
          <a:xfrm>
            <a:off x="6679932" y="2069432"/>
            <a:ext cx="4302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top priority queue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top priority queue </a:t>
            </a:r>
            <a:r>
              <a:rPr lang="en-US" dirty="0" err="1"/>
              <a:t>akan</a:t>
            </a:r>
            <a:r>
              <a:rPr lang="en-US" dirty="0"/>
              <a:t> di pop,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(n) </a:t>
            </a:r>
            <a:r>
              <a:rPr lang="en-US" dirty="0" err="1"/>
              <a:t>bertambah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dan </a:t>
            </a:r>
            <a:r>
              <a:rPr lang="en-US" dirty="0" err="1"/>
              <a:t>mengeprint</a:t>
            </a:r>
            <a:r>
              <a:rPr lang="en-US" dirty="0"/>
              <a:t> n.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priority queue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 gak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94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Adma Si Bucin</vt:lpstr>
      <vt:lpstr>Soal</vt:lpstr>
      <vt:lpstr>Priority Queue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Adma Si Bucin</dc:title>
  <dc:creator>Raihan</dc:creator>
  <cp:lastModifiedBy>Raihan</cp:lastModifiedBy>
  <cp:revision>3</cp:revision>
  <dcterms:created xsi:type="dcterms:W3CDTF">2022-03-05T06:53:32Z</dcterms:created>
  <dcterms:modified xsi:type="dcterms:W3CDTF">2022-03-05T06:59:57Z</dcterms:modified>
</cp:coreProperties>
</file>