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A911-F109-4408-9FEA-05B1EA869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DAA5-F1F3-47CF-8749-72B3D4B5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64E79-99D0-4739-85E0-6E2643D0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1C44-6564-4F3E-9554-19A9103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EF0B-24BE-45A8-920F-AAC433D4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45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8A0F-4E55-44DD-AC21-FE1F5860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B79D9-63F8-43B3-981A-9FCB7F4B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3B31-596B-4508-86F3-4BD3B7CA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ECA-DCFD-49AE-A4A5-119346B5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5CCD-8CC4-47E0-93D0-6FA90E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7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4D066-C01A-4C3B-91B7-EE84F32C2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3D00-78DA-4113-840C-C09739532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130F-7E10-4702-98CC-5A6F4F4B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1F7E-ABA6-4660-93E3-5A699E1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A2A8-B278-463C-A180-616E59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59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7021-08C9-4064-9693-E6EABDCD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9ADD-CDAA-4489-B1F9-7410FFEF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6E28-DB38-4BB9-8652-0723F74C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49F7-96B3-46DE-A958-1207312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42EA-93BB-4FE6-8474-24C73F3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04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C75A-D0F9-459F-AB13-FBA707CD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E976-F353-4848-BE9D-40A55521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0EF7-9000-4648-BF02-D5D0EEF7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D8EE-764D-4059-B1D0-84953FC1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CA28-4D71-429D-9083-BC746EA8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84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DDB5-37BB-4EFF-864B-7957304D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BF41-3612-4030-8C5E-1694C4F2E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4E5F0-38D2-4F49-8F1C-54B1161D1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AC58D-2076-4FA6-A281-E1F7CCD4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E4FFD-96B5-4267-9804-8E5A0725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E49C8-4A4B-4A87-9E58-031CE2D6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30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D0C3-72BB-4B36-8999-2D55662D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916-8781-45B4-8B7E-C311A6A7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96D5-1DF9-4733-8B77-D7F1B138F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BB795-A0F2-44F2-B431-CBFCAD212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8AF5C-1A6E-4C0F-A64C-4B933FE6A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1C2-B342-4CC0-9793-7B2A5C8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C59CA-1008-41AE-8B9B-DF162934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9245C-6092-43B9-A16F-09E1A9B6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2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3FF6-F3C0-4848-9C8D-CB675CD9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FDCFF-BDD0-43F4-9E34-235DECE2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ECD10-64C5-4117-AA73-AF89D47C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5C302-9882-4E1E-A535-4555C961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186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B1FCA-4753-45A3-80BE-3BBD74A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57D0-2DC3-464B-ACA3-156CF71C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2BDB1-7BA9-4D9D-AB5D-17C414B7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601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A0FC-6E79-41AF-BD13-916BEE58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A55D-4F1E-43F2-B70B-EDCECD4C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0BF83-9C40-4623-9A19-5EB8DD985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3B69F-DE39-49C2-8299-59BEBB44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7122B-4AB5-435A-AB48-BD734A2C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6765-8F7F-4C4F-82F2-682AC5E4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437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4709-C3B5-4993-92BC-79711855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B47AD-58EC-4666-9E9E-7FECD80D3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2644-B14F-41F0-AC25-4F75228E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E508-786A-4921-86E5-829BCE7F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3D62-AE07-480D-AE1A-1398FB4C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F47AB-35E6-4368-AF4B-0A1228D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33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6AA3-34A4-4375-B1D7-C32E1A8F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020C-1CAA-4E14-B474-42B28E31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1010-29CF-4830-8463-200D3216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14AC5-FDA2-470A-AFF2-C269F6F63F8F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19EF-CECC-48F8-91F9-6AF25359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4630-021F-452C-AC68-FE9E79F9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4BDE-E0F7-42F0-AAB6-1E856DE99A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74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C50B-8DB2-4393-B65B-510A1A80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Izi</a:t>
            </a:r>
            <a:r>
              <a:rPr lang="en-US" dirty="0"/>
              <a:t> </a:t>
            </a:r>
            <a:r>
              <a:rPr lang="en-US" dirty="0" err="1"/>
              <a:t>Pizi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E1F5A-1A73-4CAC-9C5F-FEE528249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Keyisas</a:t>
            </a:r>
            <a:r>
              <a:rPr lang="en-US" dirty="0"/>
              <a:t> Raihan I. S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674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307-A274-4240-8ED4-ABE4C5EC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8CBFC-95BD-4EEE-8A02-595E5C71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0" y="1272653"/>
            <a:ext cx="10269060" cy="55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A685-9F05-425F-A6FD-1B46AC75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AF44E-8719-4519-BE20-94D7446E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15" y="1690688"/>
            <a:ext cx="419550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870AB-2C1A-4882-BB0E-C8322400862F}"/>
              </a:ext>
            </a:extLst>
          </p:cNvPr>
          <p:cNvSpPr txBox="1"/>
          <p:nvPr/>
        </p:nvSpPr>
        <p:spPr>
          <a:xfrm>
            <a:off x="6117348" y="2136338"/>
            <a:ext cx="4780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Menerima</a:t>
            </a:r>
            <a:r>
              <a:rPr lang="en-US" dirty="0"/>
              <a:t> Input Banyak </a:t>
            </a:r>
            <a:r>
              <a:rPr lang="en-US" dirty="0" err="1"/>
              <a:t>Kambing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 </a:t>
            </a:r>
            <a:r>
              <a:rPr lang="en-US" dirty="0" err="1"/>
              <a:t>adalh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gapunya</a:t>
            </a:r>
            <a:r>
              <a:rPr lang="en-US" dirty="0"/>
              <a:t> </a:t>
            </a:r>
            <a:r>
              <a:rPr lang="en-US" dirty="0" err="1"/>
              <a:t>kambing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push front </a:t>
            </a:r>
            <a:r>
              <a:rPr lang="en-US" dirty="0" err="1"/>
              <a:t>ke</a:t>
            </a:r>
            <a:r>
              <a:rPr lang="en-US" dirty="0"/>
              <a:t> singly list</a:t>
            </a:r>
          </a:p>
          <a:p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 </a:t>
            </a:r>
            <a:r>
              <a:rPr lang="en-US" dirty="0" err="1"/>
              <a:t>terberat</a:t>
            </a:r>
            <a:r>
              <a:rPr lang="en-US" dirty="0"/>
              <a:t> pada list,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carimax</a:t>
            </a:r>
            <a:r>
              <a:rPr lang="en-US" dirty="0"/>
              <a:t>(), </a:t>
            </a:r>
            <a:r>
              <a:rPr lang="en-US" dirty="0" err="1"/>
              <a:t>lalu</a:t>
            </a:r>
            <a:r>
              <a:rPr lang="en-US" dirty="0"/>
              <a:t> di print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038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4CD2-276E-460C-82C5-39995BB1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CariMax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D46C2-3375-492C-8300-47EEF0859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719503" cy="42192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E924E-0C8A-4387-B77E-D99124A283BE}"/>
              </a:ext>
            </a:extLst>
          </p:cNvPr>
          <p:cNvSpPr txBox="1"/>
          <p:nvPr/>
        </p:nvSpPr>
        <p:spPr>
          <a:xfrm>
            <a:off x="7939771" y="1499640"/>
            <a:ext cx="35912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variable max =0,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pointer node temporary.</a:t>
            </a:r>
          </a:p>
          <a:p>
            <a:endParaRPr lang="en-US" dirty="0"/>
          </a:p>
          <a:p>
            <a:r>
              <a:rPr lang="en-US" dirty="0" err="1"/>
              <a:t>Mengiterasi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max </a:t>
            </a:r>
            <a:r>
              <a:rPr lang="en-US" dirty="0" err="1"/>
              <a:t>dengan</a:t>
            </a:r>
            <a:r>
              <a:rPr lang="en-US" dirty="0"/>
              <a:t> data pada node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endParaRPr lang="en-US" dirty="0"/>
          </a:p>
          <a:p>
            <a:endParaRPr lang="en-US" dirty="0"/>
          </a:p>
          <a:p>
            <a:r>
              <a:rPr lang="en-US" dirty="0"/>
              <a:t>Jika data pada node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max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max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node yang </a:t>
            </a:r>
            <a:r>
              <a:rPr lang="en-US" dirty="0" err="1"/>
              <a:t>sednag</a:t>
            </a:r>
            <a:r>
              <a:rPr lang="en-US" dirty="0"/>
              <a:t> </a:t>
            </a:r>
            <a:r>
              <a:rPr lang="en-US" dirty="0" err="1"/>
              <a:t>diiterasi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mengiterasi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max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/main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81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Izi Pizi</vt:lpstr>
      <vt:lpstr>Soal</vt:lpstr>
      <vt:lpstr>Main</vt:lpstr>
      <vt:lpstr>CariMax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Izi Pizi</dc:title>
  <dc:creator>Raihan</dc:creator>
  <cp:lastModifiedBy>Raihan</cp:lastModifiedBy>
  <cp:revision>5</cp:revision>
  <dcterms:created xsi:type="dcterms:W3CDTF">2022-03-05T07:01:34Z</dcterms:created>
  <dcterms:modified xsi:type="dcterms:W3CDTF">2022-03-05T07:10:28Z</dcterms:modified>
</cp:coreProperties>
</file>