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D207-E7DA-4D77-B7D8-823E6C56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F140E-34FD-4D0A-85FE-25ED2F00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45FD-1335-4D16-A533-2303C5A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0B22-B19B-4715-95F3-9D62D6C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E43D-6F92-48EB-89AB-BEAAFB4C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04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C930-B5AE-4926-AF2E-A9710EA1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3C43C-DB07-41BF-9354-F1BAC8C6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5999-D96E-44BB-B089-81423F7E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D751-89F4-4C68-A4E8-FB36DD31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FBC0-2FA3-439E-932B-60752C05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2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796D1-01D0-4E88-AE96-352146FB4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B8AC5-6125-4E19-A294-25ED6817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728B-F17F-47DA-B731-BD0A312A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B0E7-6BEA-40E0-A80C-80DBF3D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4E9-5A28-4A8D-9E78-6D8B703C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2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5C14-7AAE-43A8-9C39-09BD7B9F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199B-D0E5-427F-984D-E29C80A4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5CD0-9520-441D-8F2A-857632F0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B20F-7083-43E4-A04A-3801240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091B-D6C5-443F-A2D9-5F0964C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715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E48-BBF5-40D6-85FD-A7CDAEB3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8BB8-6766-49F5-A725-6C59AE6A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89CA-E364-495C-A7B7-BA950FC8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8474-5E05-4B28-963F-B4EF6A92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9123-3CCC-423E-A5D1-BF89FE6C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9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3CF-0ED8-4955-AE93-E670DFC8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E094-2CE5-4C5F-93E6-F70C3EF54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EADE-3F40-406B-9554-25362B60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366-ECFC-4D11-A9E2-B78478CC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0533-EDEB-4441-A22E-C6CD6542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9D00B-C0DA-4BFF-80E6-8080B4A6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8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CCAA-4863-4964-8EFC-45E4961A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2B15-9333-41B9-BED6-81E0CA80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55DF-DC66-4EF6-ACC5-59307365B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BB7D4-6DCA-4DD1-87AD-CF8905982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87D79-7E3B-499E-8AEB-BD420CE0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283BD-3774-4264-98F9-3AC4F556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538A4-8742-42F0-8121-4799A028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DD3DC-05B6-49C9-9207-C8EAD605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9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6CD6-D476-460A-B943-74E4E0A2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D6E9F-5EB7-4937-919C-D946DD07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6BB4C-6947-47F9-993A-E29EDC47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DA96-77A2-4838-9C2F-2AB8A67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72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95CFC-E886-4E6E-A012-0A2A61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3D92-1907-4234-A2E5-0878D06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D596-6CB1-4368-85BF-22AAA6AC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8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B7E-9C8B-4359-B7A0-2F4FF4A9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71F-5FF3-4327-99E4-DE39810B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199D4-8D18-4978-87FB-1418C667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ED0C-CFD8-453D-80A9-7C83FE99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C370-103A-41C3-ADA6-1E84EAEE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A8C0-19BA-480C-A96F-1022B0FF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4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72DA-DACA-4D2A-B1AD-F3B0E405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60C24-F15F-4969-9455-44FB6440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F6209-0FB6-4C80-AF90-825A015F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4E3F-1AAA-43AC-8D3B-FD9BF251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3F46A-757E-439D-BC97-AAD84AA4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1867-AA15-4F79-910A-3C87E8B9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2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DF2A0-7C92-49C7-AB05-5DA3145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929F3-C440-479C-AC36-F8D5319B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65FF-01F1-48AC-9E17-D22206833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EA55-8E1F-4469-A89A-6A3A16FA2CB3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294E-3DF6-4E16-B0D3-F3595B3F2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50DB-54DA-49E7-873E-4A4C829C7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D2DF-93D5-4D7F-8F00-0A8C696D4C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82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63C1-A496-46DC-A4D2-BF4140581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Kiki Kang </a:t>
            </a:r>
            <a:r>
              <a:rPr lang="en-US" dirty="0" err="1"/>
              <a:t>Parkir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3BE07-65F1-4B23-A1CD-9BA7B4CCD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071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070-E05F-4E58-A583-7AD683F2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D14D0-A439-48E0-B93C-A4F2DCFD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48" y="1260909"/>
            <a:ext cx="10265996" cy="5433139"/>
          </a:xfrm>
        </p:spPr>
      </p:pic>
    </p:spTree>
    <p:extLst>
      <p:ext uri="{BB962C8B-B14F-4D97-AF65-F5344CB8AC3E}">
        <p14:creationId xmlns:p14="http://schemas.microsoft.com/office/powerpoint/2010/main" val="284785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6AE-96F7-4102-A38A-D805949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48AC1-FC4A-4117-8DD9-2CDDBA59D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02" y="1422825"/>
            <a:ext cx="10412996" cy="1044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FE996-CCA9-4E09-9BAC-ACEE9263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0" y="2576286"/>
            <a:ext cx="11572775" cy="1044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2B87B-0D35-46D4-9497-90ECEBEC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90" y="4010158"/>
            <a:ext cx="3958820" cy="25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EB0-04BE-4E81-BDA8-9BA7B890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Node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4BC8-A0BF-4281-9D8E-A265BA27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568" y="1519049"/>
            <a:ext cx="6612555" cy="4567774"/>
          </a:xfrm>
        </p:spPr>
      </p:pic>
    </p:spTree>
    <p:extLst>
      <p:ext uri="{BB962C8B-B14F-4D97-AF65-F5344CB8AC3E}">
        <p14:creationId xmlns:p14="http://schemas.microsoft.com/office/powerpoint/2010/main" val="331989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B9-C117-475C-BB30-D182019D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9742C-584C-425D-8995-C0CF64BB7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886"/>
            <a:ext cx="4558006" cy="4470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C4282-2F1B-402F-AEC8-C55E72B234C6}"/>
              </a:ext>
            </a:extLst>
          </p:cNvPr>
          <p:cNvSpPr txBox="1"/>
          <p:nvPr/>
        </p:nvSpPr>
        <p:spPr>
          <a:xfrm>
            <a:off x="6285297" y="1578543"/>
            <a:ext cx="4783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Test Case,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Priority Queue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motor yang </a:t>
            </a:r>
            <a:r>
              <a:rPr lang="en-US" dirty="0" err="1"/>
              <a:t>maasuk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peraturn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Waktu 1 motor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Ada 2 motor/</a:t>
            </a:r>
            <a:r>
              <a:rPr lang="en-US" dirty="0" err="1"/>
              <a:t>lebih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size  priority queue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motor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parkir</a:t>
            </a:r>
            <a:endParaRPr lang="en-US" dirty="0"/>
          </a:p>
          <a:p>
            <a:r>
              <a:rPr lang="en-US" dirty="0"/>
              <a:t>Jika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dijamin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= 0, (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cek</a:t>
            </a:r>
            <a:r>
              <a:rPr lang="en-US" dirty="0"/>
              <a:t>=1, print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ssebaliknya</a:t>
            </a:r>
            <a:r>
              <a:rPr lang="en-US" dirty="0"/>
              <a:t> print, </a:t>
            </a:r>
            <a:r>
              <a:rPr lang="en-US" dirty="0" err="1"/>
              <a:t>gimana</a:t>
            </a:r>
            <a:r>
              <a:rPr lang="en-US" dirty="0"/>
              <a:t> </a:t>
            </a:r>
            <a:r>
              <a:rPr lang="en-US" dirty="0" err="1"/>
              <a:t>nih</a:t>
            </a:r>
            <a:r>
              <a:rPr lang="en-US" dirty="0"/>
              <a:t> </a:t>
            </a:r>
            <a:r>
              <a:rPr lang="en-US" dirty="0" err="1"/>
              <a:t>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0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DB49-23F9-49CC-88BE-40CB3A62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Back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9E8D2-3C2A-49CD-B2D2-C5F1F0255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60" y="1337912"/>
            <a:ext cx="5693040" cy="5275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9F97E-9765-4376-AC29-B5ABD889926E}"/>
              </a:ext>
            </a:extLst>
          </p:cNvPr>
          <p:cNvSpPr txBox="1"/>
          <p:nvPr/>
        </p:nvSpPr>
        <p:spPr>
          <a:xfrm>
            <a:off x="6858802" y="1690688"/>
            <a:ext cx="4494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Setiap</a:t>
            </a:r>
            <a:r>
              <a:rPr lang="en-US" dirty="0"/>
              <a:t> motor di push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, motor </a:t>
            </a:r>
            <a:r>
              <a:rPr lang="en-US" dirty="0" err="1"/>
              <a:t>motor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motor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pop</a:t>
            </a:r>
          </a:p>
          <a:p>
            <a:endParaRPr lang="en-US" dirty="0"/>
          </a:p>
          <a:p>
            <a:r>
              <a:rPr lang="en-US" dirty="0"/>
              <a:t>Motor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ascending</a:t>
            </a:r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motor </a:t>
            </a:r>
            <a:r>
              <a:rPr lang="en-US" dirty="0" err="1"/>
              <a:t>terbaru</a:t>
            </a:r>
            <a:r>
              <a:rPr lang="en-US" dirty="0"/>
              <a:t> di push,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node </a:t>
            </a:r>
            <a:r>
              <a:rPr lang="en-US" dirty="0" err="1"/>
              <a:t>setelahnya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true, </a:t>
            </a:r>
            <a:r>
              <a:rPr lang="en-US" dirty="0" err="1"/>
              <a:t>ke</a:t>
            </a:r>
            <a:r>
              <a:rPr lang="en-US" dirty="0"/>
              <a:t> main. 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false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3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Kiki Kang Parkir</vt:lpstr>
      <vt:lpstr>Soal</vt:lpstr>
      <vt:lpstr>Identifikasi Masalah</vt:lpstr>
      <vt:lpstr>Struct Node</vt:lpstr>
      <vt:lpstr>Main</vt:lpstr>
      <vt:lpstr>Push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Kiki Kang Parkir</dc:title>
  <dc:creator>Raihan</dc:creator>
  <cp:lastModifiedBy>Raihan</cp:lastModifiedBy>
  <cp:revision>7</cp:revision>
  <dcterms:created xsi:type="dcterms:W3CDTF">2022-03-05T07:11:13Z</dcterms:created>
  <dcterms:modified xsi:type="dcterms:W3CDTF">2022-03-05T07:31:23Z</dcterms:modified>
</cp:coreProperties>
</file>