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2FF5-076E-46E5-9F60-36DDAE258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12474-7D68-4D5F-9697-938B445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9E96D-67B9-426C-B814-CE324B65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FF32-E39A-4D9A-944E-5BA98F53B447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37056-6F23-41A0-A9C6-69E4375A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D1165-A4B9-4C05-942A-DBE665EF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51B-E608-4D70-822D-200B4EAB52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66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0CE3-0CDE-4412-8173-744BB31B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41392-6BB4-4FB0-9017-5580EA314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9FCC-A18F-49E8-9A29-9429E396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FF32-E39A-4D9A-944E-5BA98F53B447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453E-BA00-46C0-A2E9-0896C1E8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0D3F9-C5EC-40AE-AF41-C2FA508E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51B-E608-4D70-822D-200B4EAB52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078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DF5A3-7E03-4B0E-836F-9212AE172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52B02-3E8A-468F-8B74-EDA0C7E8B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8CCB6-4FBA-455D-ADA8-74C47D40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FF32-E39A-4D9A-944E-5BA98F53B447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485DA-6195-4F00-954F-95A33CC4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3AFB1-677E-4687-8A0B-25F3BCE7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51B-E608-4D70-822D-200B4EAB52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400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1487-66FB-4F00-AAE1-299B96A2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5C73-CA0F-4F13-9AF4-2FF06BB88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F206-745D-4E87-9B58-F37F33A3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FF32-E39A-4D9A-944E-5BA98F53B447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1CE8F-EC1B-4612-B00A-8BC58C43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BF136-E090-4B99-B660-4CD21D22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51B-E608-4D70-822D-200B4EAB52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143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F0F5-61A1-4B4C-8BDF-296CD672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0E6F0-9F05-4BA7-9831-F3F86273F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00D1-C4D9-4E06-BF7D-B87B42C0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FF32-E39A-4D9A-944E-5BA98F53B447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3251D-88DA-4C1F-95C4-988CF0F0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E5C5-4EA0-4FD6-AAE8-3273F83A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51B-E608-4D70-822D-200B4EAB52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205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9316-EDC8-47DD-BB92-4375C966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77A09-A380-4C38-8AB3-A3D36CAC2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EB87A-33EB-4A32-9BA2-09404F2EB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FBD1C-0149-40F3-844D-81436B8E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FF32-E39A-4D9A-944E-5BA98F53B447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54513-8DB6-4B63-9A46-951DC54D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FFFF1-29C1-45DC-9A4A-AD935492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51B-E608-4D70-822D-200B4EAB52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52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B645-520D-42BB-B2EB-C5807FF8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E0D7F-2FE9-42C0-AD25-263F2998B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A484-4E9C-4CCD-84EC-E4C9AF3FF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DE58D-C72B-4883-8018-F9C03762E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94BB7-0297-4E5A-A213-C3CA712F6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CF9DB-E0E4-43B2-84E2-06F2A879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FF32-E39A-4D9A-944E-5BA98F53B447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790B9-8D8E-4B02-A804-3B9AB83C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9B88C-8A75-4D44-8BA5-71276867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51B-E608-4D70-822D-200B4EAB52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912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FBB5-76AE-4367-AC89-AC39A105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FC141-CF24-4B58-97C7-C658B2F2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FF32-E39A-4D9A-944E-5BA98F53B447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A453F-1DBD-44F8-B1D3-2A79EEBC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3490B-1C06-4C56-92BD-A24081A3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51B-E608-4D70-822D-200B4EAB52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821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D2880-3DAA-430F-BA85-8BD56139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FF32-E39A-4D9A-944E-5BA98F53B447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19BF0-0FFA-4895-A0F7-C5DABCE3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6C698-DEA9-4C41-961A-682FB3C1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51B-E608-4D70-822D-200B4EAB52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274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B12F-DB99-4A01-BAC5-ABF98C38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681F5-816D-4BF3-AD3D-15EDAE70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E11D1-D781-4BC0-80B7-2E3CD029F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7A1BA-A6DB-429A-AF03-FD96CACF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FF32-E39A-4D9A-944E-5BA98F53B447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2E6DD-D19A-4C0B-8CC5-97F0BD0D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88078-384A-43EC-9D68-633614BB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51B-E608-4D70-822D-200B4EAB52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161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A5B0-7676-438C-82B8-CD034ED7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49390-B4B9-4374-8BD6-6055FBE6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36415-8FF9-47A9-A915-EED27923F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5AEB9-2DF8-495C-976E-8ED1E456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FF32-E39A-4D9A-944E-5BA98F53B447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6D9E2-626A-45EA-83D3-1E091004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A5B71-0161-4BDA-BB4C-F25BC4D3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51B-E608-4D70-822D-200B4EAB52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113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3C3EC-1445-498D-966F-3E31588A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0C94F-133C-49BA-A775-CC69E4F2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46F19-CBC1-41F7-B7AC-8F6F30128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9FF32-E39A-4D9A-944E-5BA98F53B447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7BBB9-016A-470A-ADCA-9071FAF7E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C7D9C-162F-46D2-82C2-B48BFA011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0651B-E608-4D70-822D-200B4EAB52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563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5DE3-4B0F-49C8-A697-494811C76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Maula </a:t>
            </a:r>
            <a:r>
              <a:rPr lang="en-US" dirty="0" err="1"/>
              <a:t>Jago</a:t>
            </a:r>
            <a:r>
              <a:rPr lang="en-US" dirty="0"/>
              <a:t> Deque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532AB-8599-4594-9479-ADCADF6BF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Keyisa Raihan I. S.</a:t>
            </a:r>
          </a:p>
          <a:p>
            <a:r>
              <a:rPr lang="en-US" dirty="0"/>
              <a:t>5025211002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875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CD4E-9789-4B22-9918-3B21F32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B49C0-DD45-4AB0-B72E-26620A572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374" y="1690688"/>
            <a:ext cx="10106362" cy="3763749"/>
          </a:xfrm>
        </p:spPr>
      </p:pic>
    </p:spTree>
    <p:extLst>
      <p:ext uri="{BB962C8B-B14F-4D97-AF65-F5344CB8AC3E}">
        <p14:creationId xmlns:p14="http://schemas.microsoft.com/office/powerpoint/2010/main" val="116828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AAA8-7023-4D74-A6AB-50691569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0A4D8-0CAC-4A94-8347-2D93FDEC0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101" y="1511167"/>
            <a:ext cx="9145429" cy="4423802"/>
          </a:xfrm>
        </p:spPr>
      </p:pic>
    </p:spTree>
    <p:extLst>
      <p:ext uri="{BB962C8B-B14F-4D97-AF65-F5344CB8AC3E}">
        <p14:creationId xmlns:p14="http://schemas.microsoft.com/office/powerpoint/2010/main" val="279698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D533-FA4A-4AF9-B1CB-250B5AAB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</a:t>
            </a:r>
            <a:endParaRPr lang="en-ID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A771274-71B5-402A-B696-13F29558E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4126"/>
          <a:stretch/>
        </p:blipFill>
        <p:spPr>
          <a:xfrm>
            <a:off x="491050" y="1421181"/>
            <a:ext cx="3705564" cy="499647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FD459B-9460-434E-AD48-1FEA7579E47C}"/>
              </a:ext>
            </a:extLst>
          </p:cNvPr>
          <p:cNvSpPr txBox="1"/>
          <p:nvPr/>
        </p:nvSpPr>
        <p:spPr>
          <a:xfrm>
            <a:off x="6096000" y="2676845"/>
            <a:ext cx="4100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Bisa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, </a:t>
            </a:r>
            <a:r>
              <a:rPr lang="en-US" dirty="0" err="1"/>
              <a:t>dequee</a:t>
            </a:r>
            <a:r>
              <a:rPr lang="en-US" dirty="0"/>
              <a:t> </a:t>
            </a:r>
            <a:r>
              <a:rPr lang="en-US" dirty="0" err="1"/>
              <a:t>ppaling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list,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,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deque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 (</a:t>
            </a:r>
            <a:r>
              <a:rPr lang="en-US" dirty="0" err="1"/>
              <a:t>berputar</a:t>
            </a:r>
            <a:r>
              <a:rPr lang="en-US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0325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F7D4-548F-401B-94A3-7B99184D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Pertama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A50264-5172-4BA8-BFD2-7EF281F0D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093" y="1473863"/>
            <a:ext cx="5195326" cy="51441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A807C7-8159-4672-B3CC-F28BB9D75FE8}"/>
              </a:ext>
            </a:extLst>
          </p:cNvPr>
          <p:cNvSpPr txBox="1"/>
          <p:nvPr/>
        </p:nvSpPr>
        <p:spPr>
          <a:xfrm>
            <a:off x="7055319" y="2052709"/>
            <a:ext cx="39463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array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Saved </a:t>
            </a:r>
            <a:r>
              <a:rPr lang="en-US" dirty="0" err="1"/>
              <a:t>adalah</a:t>
            </a:r>
            <a:r>
              <a:rPr lang="en-US" dirty="0"/>
              <a:t> variable,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yang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dilakukan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input, </a:t>
            </a:r>
            <a:r>
              <a:rPr lang="en-US" dirty="0" err="1"/>
              <a:t>lalu</a:t>
            </a:r>
            <a:r>
              <a:rPr lang="en-US" dirty="0"/>
              <a:t> mem </a:t>
            </a:r>
            <a:r>
              <a:rPr lang="en-US" dirty="0" err="1"/>
              <a:t>pusBack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deque, sambal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maximal </a:t>
            </a:r>
            <a:r>
              <a:rPr lang="en-US" dirty="0" err="1"/>
              <a:t>dari</a:t>
            </a:r>
            <a:r>
              <a:rPr lang="en-US" dirty="0"/>
              <a:t> input</a:t>
            </a:r>
          </a:p>
          <a:p>
            <a:endParaRPr lang="en-US" dirty="0"/>
          </a:p>
          <a:p>
            <a:r>
              <a:rPr lang="en-US" dirty="0" err="1"/>
              <a:t>Keadaan</a:t>
            </a:r>
            <a:r>
              <a:rPr lang="en-US" dirty="0"/>
              <a:t> Solved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Pola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933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C65A-88F0-4A07-9B5C-AF0D931D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Keadaan</a:t>
            </a:r>
            <a:r>
              <a:rPr lang="en-US" dirty="0"/>
              <a:t> Unsolved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ADA00-2152-47B7-A93D-623FBA813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6748"/>
            <a:ext cx="4879206" cy="51625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720BCF-DE8B-4AEB-84A8-7B651190FC81}"/>
              </a:ext>
            </a:extLst>
          </p:cNvPr>
          <p:cNvSpPr txBox="1"/>
          <p:nvPr/>
        </p:nvSpPr>
        <p:spPr>
          <a:xfrm>
            <a:off x="6474596" y="1010654"/>
            <a:ext cx="47508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Jika </a:t>
            </a:r>
            <a:r>
              <a:rPr lang="en-US" dirty="0" err="1"/>
              <a:t>keadaan</a:t>
            </a:r>
            <a:r>
              <a:rPr lang="en-US" dirty="0"/>
              <a:t> Unsolved, dan </a:t>
            </a:r>
            <a:r>
              <a:rPr lang="en-US" dirty="0" err="1"/>
              <a:t>iterasi</a:t>
            </a:r>
            <a:r>
              <a:rPr lang="en-US" dirty="0"/>
              <a:t> yang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saved </a:t>
            </a:r>
            <a:r>
              <a:rPr lang="en-US" dirty="0" err="1"/>
              <a:t>iterasai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miliki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saved</a:t>
            </a:r>
          </a:p>
          <a:p>
            <a:endParaRPr lang="en-US" dirty="0"/>
          </a:p>
          <a:p>
            <a:r>
              <a:rPr lang="en-US" dirty="0" err="1"/>
              <a:t>Operasinya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dan </a:t>
            </a:r>
            <a:r>
              <a:rPr lang="en-US" dirty="0" err="1"/>
              <a:t>kedua</a:t>
            </a:r>
            <a:r>
              <a:rPr lang="en-US" dirty="0"/>
              <a:t> deque, </a:t>
            </a:r>
            <a:r>
              <a:rPr lang="en-US" dirty="0" err="1"/>
              <a:t>lalu</a:t>
            </a:r>
            <a:r>
              <a:rPr lang="en-US" dirty="0"/>
              <a:t> di pop,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pushFront</a:t>
            </a:r>
            <a:r>
              <a:rPr lang="en-US" dirty="0"/>
              <a:t>, yang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pushback</a:t>
            </a:r>
          </a:p>
          <a:p>
            <a:endParaRPr lang="en-US" dirty="0"/>
          </a:p>
          <a:p>
            <a:r>
              <a:rPr lang="en-US" dirty="0"/>
              <a:t>Lalu deque </a:t>
            </a:r>
            <a:r>
              <a:rPr lang="en-US" dirty="0" err="1"/>
              <a:t>pertama</a:t>
            </a:r>
            <a:r>
              <a:rPr lang="en-US" dirty="0"/>
              <a:t> dan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array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C1E957-1BEF-4CA2-9721-A0C1B806D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118" y="4367282"/>
            <a:ext cx="2399897" cy="201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9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F726-CBA5-4155-895C-CD827581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Keadaan</a:t>
            </a:r>
            <a:r>
              <a:rPr lang="en-US" dirty="0"/>
              <a:t> Solved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57758-1449-4CD9-A9CD-D9B20D73C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770" y="1941812"/>
            <a:ext cx="5567402" cy="38018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C521A-EB81-4276-8C24-134275E63086}"/>
              </a:ext>
            </a:extLst>
          </p:cNvPr>
          <p:cNvSpPr txBox="1"/>
          <p:nvPr/>
        </p:nvSpPr>
        <p:spPr>
          <a:xfrm>
            <a:off x="7353701" y="2827091"/>
            <a:ext cx="3445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Jika </a:t>
            </a:r>
            <a:r>
              <a:rPr lang="en-US" dirty="0" err="1"/>
              <a:t>keadaan</a:t>
            </a:r>
            <a:r>
              <a:rPr lang="en-US" dirty="0"/>
              <a:t> solved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array </a:t>
            </a:r>
            <a:r>
              <a:rPr lang="en-US" dirty="0" err="1"/>
              <a:t>setelahnya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aakan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max </a:t>
            </a:r>
            <a:r>
              <a:rPr lang="en-US" dirty="0" err="1"/>
              <a:t>dari</a:t>
            </a:r>
            <a:r>
              <a:rPr lang="en-US" dirty="0"/>
              <a:t> list,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front, </a:t>
            </a:r>
            <a:r>
              <a:rPr lang="en-US" dirty="0" err="1"/>
              <a:t>lalu</a:t>
            </a:r>
            <a:r>
              <a:rPr lang="en-US" dirty="0"/>
              <a:t> di pop, </a:t>
            </a:r>
            <a:r>
              <a:rPr lang="en-US" dirty="0" err="1"/>
              <a:t>hingga</a:t>
            </a:r>
            <a:r>
              <a:rPr lang="en-US" dirty="0"/>
              <a:t> deque </a:t>
            </a:r>
            <a:r>
              <a:rPr lang="en-US" dirty="0" err="1"/>
              <a:t>habis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504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97E4-DD4B-4E70-B16C-0ED7ED6B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9E7E38-92B2-4A28-9866-5494E2546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172" y="1577540"/>
            <a:ext cx="9087988" cy="22027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1F5E7E-9EEA-4BE3-A69D-A26637FBCA45}"/>
              </a:ext>
            </a:extLst>
          </p:cNvPr>
          <p:cNvSpPr txBox="1"/>
          <p:nvPr/>
        </p:nvSpPr>
        <p:spPr>
          <a:xfrm>
            <a:off x="1588168" y="3994484"/>
            <a:ext cx="8701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Jika </a:t>
            </a:r>
            <a:r>
              <a:rPr lang="en-US" dirty="0" err="1"/>
              <a:t>iterasi</a:t>
            </a:r>
            <a:r>
              <a:rPr lang="en-US" dirty="0"/>
              <a:t> yang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saved,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yang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solved,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modulo. Jika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solved,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operasi</a:t>
            </a:r>
            <a:endParaRPr lang="en-US" dirty="0"/>
          </a:p>
          <a:p>
            <a:endParaRPr lang="en-US" dirty="0"/>
          </a:p>
          <a:p>
            <a:r>
              <a:rPr lang="en-US" dirty="0"/>
              <a:t>Lalu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mengeprint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array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yang </a:t>
            </a:r>
            <a:r>
              <a:rPr lang="en-US"/>
              <a:t>diminta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8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Maula Jago Deque</vt:lpstr>
      <vt:lpstr>Soal</vt:lpstr>
      <vt:lpstr>Contoh</vt:lpstr>
      <vt:lpstr>Pola</vt:lpstr>
      <vt:lpstr>Pertama</vt:lpstr>
      <vt:lpstr>Keadaan Unsolved</vt:lpstr>
      <vt:lpstr>Keadaan Solved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Maula Jago Deque</dc:title>
  <dc:creator>Raihan</dc:creator>
  <cp:lastModifiedBy>Raihan</cp:lastModifiedBy>
  <cp:revision>9</cp:revision>
  <dcterms:created xsi:type="dcterms:W3CDTF">2022-03-07T01:23:37Z</dcterms:created>
  <dcterms:modified xsi:type="dcterms:W3CDTF">2022-03-07T01:34:52Z</dcterms:modified>
</cp:coreProperties>
</file>