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554C-F755-4C55-A61A-BB1C3CE0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E0C50-96B0-4F10-8F32-4F1E13695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13BA-ECFC-44CE-A89E-276A68A2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C499-FAD1-437C-8D76-C0345CAE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DB8D-63CD-4A5F-8F6D-1F8A3166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2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BF6C-B1C5-490E-8076-B8B7EBD8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7A3C7-7465-486D-BC12-AB3380E9B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9637-F434-44CD-811E-B13FCB2F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4A8D-C62B-447F-8702-3A5EE151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DBC3-93BB-4E60-8805-311F9D8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56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12625-4F1B-44FE-9EF0-B7D4AB0E9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4FC7-DA0A-42EA-B5F4-475D15E8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3BF1-9074-4CB5-9671-E8C3D05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B984-E1C8-48CE-A738-0C40F76C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EAA3-2967-4454-B791-C4782771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5268-0ABD-4AA4-A2BF-8F928003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57A2-D508-4149-AFEA-FAAB6941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B37B-0846-40DA-A24B-C08F8246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9CC2-AD45-4B62-B787-6644B239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9B2E-D0AC-4B3E-967A-05939F2A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94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6E2C-ECA6-4E76-A893-C855FF31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2C72-A31A-4C8E-915E-6AAAB1CE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1CD52-7E18-447A-8424-59ADBE06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58889-CCEC-4571-A830-6D31FCFA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3D09-FF6A-4C18-81D4-4E6B5604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682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4105-AB13-4667-8C70-DA7353E0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258A-D347-4405-B44A-8399EBF4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F91D8-229E-4E58-9FE0-51529ECF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EFCB7-AA8B-4168-9FC5-499B1C02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30C69-A449-4676-AAA7-BC37ACC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C70B-A1B9-4651-B9F4-AAEE31AF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082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B993-A4B4-4760-867F-6974F7A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18F2-2CE1-4148-B559-9B5FC114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82983-5142-4FF2-B393-6C957D8A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1AFE9-9839-4AEE-BFE8-94DF9CB41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19414-FCC3-4519-97B5-EF5872F8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F735E-BF33-4094-9A37-03FBBE09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FE5DC-64C4-4F3B-9DD5-C85067B9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C4153-93D1-4306-8DEE-E66CFF5B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189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25FE-B25F-4C4F-95BF-DA38B741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0B29B-0063-46F4-BED9-F0EB19C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C9FCD-595A-4983-BFCD-27AA540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56D8D-E955-42AB-9CC6-4C4F6D1C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4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F8A8C-7398-4AC8-B631-E16F8BAB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CA5C9-71E4-4E37-9D4C-9BD55838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18BC0-9A97-4767-91E6-3EF560D0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36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8D7C-3033-4CA5-B1B1-F870D99F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9781-B6F3-4B5B-AA17-2E60BBE6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7E7A0-0EFD-414F-A48D-24E22107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37823-94F0-450B-9C8C-5165738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7B162-03C3-469E-B079-6BC43AAD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C3BC3-7D29-4A33-B02F-46EBFF76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529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752-2153-4719-B4C8-4470446B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4FEB6-A302-48B1-A3BE-472F25007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3B6CE-8D1A-4C28-AC5E-D87ED471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7104-5EF3-4B4E-B8C7-8A6CB11C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D692-8961-42F2-9AC6-B4165686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8AE3-B6AD-48ED-9156-9FB2FBD6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02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4CCD9-726C-4FA9-A372-3C9314FD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AD66B-D9BA-49A4-AF5F-36EFEF15E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70C7-E0B9-4D49-9982-AFF0AA4E2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7673-751D-4C6F-BCB8-0A8850E5438E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6E07-6DB6-4A39-BA8C-37BFBEF22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CDF0-6EBE-4756-A877-A67BD260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58E5-CA4C-48A1-8C8B-DDB299A11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223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B6AF-AE72-4CB3-BB52-00D5A0A74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Puskesmas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C2DB4-58AF-4740-A57C-8B9A6A694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Keyisa Raihan I. S.</a:t>
            </a:r>
          </a:p>
          <a:p>
            <a:r>
              <a:rPr lang="en-US" dirty="0"/>
              <a:t>5025211002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352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254C-B8E4-42CF-952A-AFE1CF43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29121-FCDA-495A-BE8F-BCA302F86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781" y="1382859"/>
            <a:ext cx="9378075" cy="4950563"/>
          </a:xfrm>
        </p:spPr>
      </p:pic>
    </p:spTree>
    <p:extLst>
      <p:ext uri="{BB962C8B-B14F-4D97-AF65-F5344CB8AC3E}">
        <p14:creationId xmlns:p14="http://schemas.microsoft.com/office/powerpoint/2010/main" val="389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245D-1280-464B-B951-869DE945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dan Queue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C24A-373C-44DB-BFEB-CD6BCAFF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teersebut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Priotiry</a:t>
            </a:r>
            <a:r>
              <a:rPr lang="en-US" dirty="0"/>
              <a:t> queue dan queue</a:t>
            </a:r>
          </a:p>
          <a:p>
            <a:endParaRPr lang="en-US" dirty="0"/>
          </a:p>
          <a:p>
            <a:r>
              <a:rPr lang="en-US" dirty="0"/>
              <a:t>Priority queue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, dan </a:t>
            </a:r>
            <a:r>
              <a:rPr lang="en-US" dirty="0" err="1"/>
              <a:t>nama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Sedangkan</a:t>
            </a:r>
            <a:r>
              <a:rPr lang="en-US" dirty="0"/>
              <a:t> queue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list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dokter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ruangagn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keluar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87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B71A-7D53-4A80-A397-551A5F05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3E9CA-7852-41A3-B6FD-BB45F16E8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860" y="1787124"/>
            <a:ext cx="304359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17990-B92F-4A8C-80E3-BF16B8A58FB7}"/>
              </a:ext>
            </a:extLst>
          </p:cNvPr>
          <p:cNvSpPr txBox="1"/>
          <p:nvPr/>
        </p:nvSpPr>
        <p:spPr>
          <a:xfrm>
            <a:off x="6410425" y="2492943"/>
            <a:ext cx="3137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pque</a:t>
            </a:r>
            <a:r>
              <a:rPr lang="en-US" dirty="0"/>
              <a:t> dan queue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samaa</a:t>
            </a:r>
            <a:r>
              <a:rPr lang="en-US" dirty="0"/>
              <a:t> </a:t>
            </a:r>
            <a:r>
              <a:rPr lang="en-US" dirty="0" err="1"/>
              <a:t>mengadopsi</a:t>
            </a:r>
            <a:r>
              <a:rPr lang="en-US" dirty="0"/>
              <a:t> struct data </a:t>
            </a:r>
            <a:r>
              <a:rPr lang="en-US" dirty="0" err="1"/>
              <a:t>pasien</a:t>
            </a:r>
            <a:r>
              <a:rPr lang="en-US" dirty="0"/>
              <a:t>, </a:t>
            </a:r>
            <a:r>
              <a:rPr lang="en-US" dirty="0" err="1"/>
              <a:t>yaitu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 </a:t>
            </a:r>
            <a:r>
              <a:rPr lang="en-US" dirty="0" err="1"/>
              <a:t>penyakit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Char </a:t>
            </a:r>
            <a:r>
              <a:rPr lang="en-US" dirty="0" err="1"/>
              <a:t>nama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544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6E82-AD62-4D9E-8926-26674FEC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penyakit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530A6-3F43-4308-9373-7D56B6D07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46" y="1586185"/>
            <a:ext cx="9738697" cy="25456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15691-6A39-455B-AE0D-074EEF339A85}"/>
              </a:ext>
            </a:extLst>
          </p:cNvPr>
          <p:cNvSpPr txBox="1"/>
          <p:nvPr/>
        </p:nvSpPr>
        <p:spPr>
          <a:xfrm>
            <a:off x="1608452" y="4543124"/>
            <a:ext cx="8566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priority queue,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integer,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urgensi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pada array, dan </a:t>
            </a:r>
            <a:r>
              <a:rPr lang="en-US" dirty="0" err="1"/>
              <a:t>untuk</a:t>
            </a:r>
            <a:r>
              <a:rPr lang="en-US" dirty="0"/>
              <a:t> convert </a:t>
            </a:r>
            <a:r>
              <a:rPr lang="en-US" dirty="0" err="1"/>
              <a:t>dari</a:t>
            </a:r>
            <a:r>
              <a:rPr lang="en-US" dirty="0"/>
              <a:t> string </a:t>
            </a:r>
            <a:r>
              <a:rPr lang="en-US" dirty="0" err="1"/>
              <a:t>ke</a:t>
            </a:r>
            <a:r>
              <a:rPr lang="en-US" dirty="0"/>
              <a:t> integer,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caripenyakit</a:t>
            </a:r>
            <a:r>
              <a:rPr lang="en-US" dirty="0"/>
              <a:t>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87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E7C6-04A9-44C9-9787-5DF3E009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F74FC-7034-4DAC-B4F2-9EFD3887C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13122" cy="4710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18202-11A2-4493-922E-52EE169406EA}"/>
              </a:ext>
            </a:extLst>
          </p:cNvPr>
          <p:cNvSpPr txBox="1"/>
          <p:nvPr/>
        </p:nvSpPr>
        <p:spPr>
          <a:xfrm>
            <a:off x="8585735" y="1540042"/>
            <a:ext cx="30993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code=1,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penyakit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convert </a:t>
            </a:r>
            <a:r>
              <a:rPr lang="en-US" dirty="0" err="1"/>
              <a:t>ke</a:t>
            </a:r>
            <a:r>
              <a:rPr lang="en-US" dirty="0"/>
              <a:t> integer. Jika size queue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queue. 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priority queue</a:t>
            </a:r>
          </a:p>
          <a:p>
            <a:endParaRPr lang="en-US" dirty="0"/>
          </a:p>
          <a:p>
            <a:r>
              <a:rPr lang="en-US" dirty="0"/>
              <a:t>Jika code =2,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pop, yang </a:t>
            </a:r>
            <a:r>
              <a:rPr lang="en-US" dirty="0" err="1"/>
              <a:t>dimodifikasi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830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A550-5180-42E8-A182-9B8807BB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Pushback PQUE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586F7-128C-44A8-89F2-39D538195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87" y="1479115"/>
            <a:ext cx="6115293" cy="51719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3F053-FACA-4929-B01F-D1FBC182C4BB}"/>
              </a:ext>
            </a:extLst>
          </p:cNvPr>
          <p:cNvSpPr txBox="1"/>
          <p:nvPr/>
        </p:nvSpPr>
        <p:spPr>
          <a:xfrm>
            <a:off x="7729086" y="2492944"/>
            <a:ext cx="3542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pque</a:t>
            </a:r>
            <a:r>
              <a:rPr lang="en-US" dirty="0"/>
              <a:t>,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urgensi</a:t>
            </a:r>
            <a:r>
              <a:rPr lang="en-US" dirty="0"/>
              <a:t> </a:t>
            </a:r>
            <a:r>
              <a:rPr lang="en-US" dirty="0" err="1"/>
              <a:t>penyakitnya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descending (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leksikografitas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terbesar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728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08F1-B7B8-46BD-8343-151705CD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(code=2)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6A2A5-4C96-4B64-BE3B-75571C130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76"/>
          <a:stretch/>
        </p:blipFill>
        <p:spPr>
          <a:xfrm>
            <a:off x="520566" y="1690688"/>
            <a:ext cx="7131635" cy="4451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5089E-9C5C-460D-8FF1-117CCD5FF2FB}"/>
              </a:ext>
            </a:extLst>
          </p:cNvPr>
          <p:cNvSpPr txBox="1"/>
          <p:nvPr/>
        </p:nvSpPr>
        <p:spPr>
          <a:xfrm>
            <a:off x="8489482" y="2460709"/>
            <a:ext cx="2579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code = 2,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terdepan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queue </a:t>
            </a:r>
            <a:r>
              <a:rPr lang="en-US" dirty="0" err="1"/>
              <a:t>dokter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di pop,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priority queue (</a:t>
            </a:r>
            <a:r>
              <a:rPr lang="en-US" dirty="0" err="1"/>
              <a:t>antrian</a:t>
            </a:r>
            <a:r>
              <a:rPr lang="en-US" dirty="0"/>
              <a:t>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pque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pop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popnya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push </a:t>
            </a:r>
            <a:r>
              <a:rPr lang="en-US" dirty="0" err="1"/>
              <a:t>ke</a:t>
            </a:r>
            <a:r>
              <a:rPr lang="en-US" dirty="0"/>
              <a:t> queue </a:t>
            </a:r>
            <a:r>
              <a:rPr lang="en-US" dirty="0" err="1"/>
              <a:t>dokter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77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2C5E-E334-4F54-9857-7B0F4C3B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akhir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618C8-F1C6-412B-BDD8-098845F4A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577" y="1690688"/>
            <a:ext cx="9120339" cy="21206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A7D97-8989-44EC-834D-BE20E8FB57D8}"/>
              </a:ext>
            </a:extLst>
          </p:cNvPr>
          <p:cNvSpPr txBox="1"/>
          <p:nvPr/>
        </p:nvSpPr>
        <p:spPr>
          <a:xfrm>
            <a:off x="1771048" y="4735629"/>
            <a:ext cx="85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EOF,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mengeprint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,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array.</a:t>
            </a:r>
          </a:p>
          <a:p>
            <a:r>
              <a:rPr lang="en-US" dirty="0"/>
              <a:t>Jika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= 0 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/>
              <a:t>di print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05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Puskesmas</vt:lpstr>
      <vt:lpstr>Soal</vt:lpstr>
      <vt:lpstr>Priority Queue dan Queue</vt:lpstr>
      <vt:lpstr>Struct</vt:lpstr>
      <vt:lpstr>Masalah penyakit</vt:lpstr>
      <vt:lpstr>Main</vt:lpstr>
      <vt:lpstr>Pushback PQUE</vt:lpstr>
      <vt:lpstr>Pop (code=2)</vt:lpstr>
      <vt:lpstr>Output akhir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Puskesmas</dc:title>
  <dc:creator>Raihan</dc:creator>
  <cp:lastModifiedBy>Raihan</cp:lastModifiedBy>
  <cp:revision>10</cp:revision>
  <dcterms:created xsi:type="dcterms:W3CDTF">2022-03-07T01:36:18Z</dcterms:created>
  <dcterms:modified xsi:type="dcterms:W3CDTF">2022-03-07T01:57:28Z</dcterms:modified>
</cp:coreProperties>
</file>