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8B4C-AB47-4C5B-8907-47F27C82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2020E-2FF3-4CFD-977E-5195DE50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AAE-D1B9-40FE-A76C-5CD538CF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20D6-E1A3-484A-AEAA-EC3D27FB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449-7254-4A84-A46A-966532CD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40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6C-EE29-4128-A95D-8BFAB73C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697AE-75A7-46EC-BA50-EE811847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9E23-EE91-49FD-B3F8-FA8DEC2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0DA9-777E-4412-9464-B31A242C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AFA7-A4C2-4E89-ADD0-43810DC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9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49F36-2336-4009-A143-52B1F34A0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27CCD-115E-472E-980F-A8C76BBD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F5DB4-A9B0-44B1-BE85-D2A87625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9C04-6A42-4286-8557-9CC3401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A1FF-85CA-45CE-BCF1-B06EE8A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3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05FB-8663-4F93-A7E2-C376E3D0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C30-21EB-4E01-AEC3-B211E6C1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188B-8188-4EB1-A2C7-0B12665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35FE-710A-4FAA-9043-6A7A536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382-E9E3-4C8E-B463-BAA9C80A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62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EDE8-B996-4909-8CB0-C9180289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CA04-F72E-4C0F-A715-78864772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A904-D48D-4911-82C9-9B5BEA43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6FD3-4414-42E3-8FA0-C6E283F6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C123-DEEB-4C4E-A288-A78A960B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50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2B7-079E-4B98-9D58-A24B9C07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816F-B1B6-4F14-A18D-95039E01F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2F59-7742-4EBA-A69B-35E58C2E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8519-A3D8-4231-B4E9-E5856DDB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AD14B-AF90-4E26-B5D7-DA9E9D99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58FA5-1A8D-43FA-9352-E908B9F0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9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B4BF-9E9B-4487-9D0B-A6271CFF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DD59-8F57-4870-8797-5F88E053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D78-CA1E-47DC-BDAD-6285C6B0D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511A-FF4A-43A1-BDB9-0B0DF6D3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545F-F4C5-4647-AB3A-79F557D43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FC70-FEF5-49AF-A1FC-03C40EC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88EFC-7364-4976-A0F7-B383CA9A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BE89D-6C9D-4828-904F-52BA4756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8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EA0B-00B1-4E1D-9FA7-E62A3CF5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72F0-AC5F-4171-B2C0-74846435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2B9CD-3343-4317-88E3-C49D876F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09EF-E1BA-4CE4-A7D0-5C1EEC2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62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82BA-78BD-4D1B-BBE7-15DCD97C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8C33-8792-470C-9390-3B8900A7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5154-C6D6-4C26-97EC-6EAAFE4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54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C525-CC6C-4290-83E4-5B8E9152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FFEF-6559-4ACE-BFED-7005EA20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07F6-D691-4504-AA4C-A5215201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C5A2-507F-45AD-A648-81E6AC50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8EB8-CA9C-4F70-B839-BEA813A7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32F6-0786-46EA-A9E4-58554DA5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42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419-34D0-4B07-8FB1-C50C1D3F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14A7F-95A0-47A4-8BEC-E3B86CAD3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4A70-D0B9-4818-A949-F7BCCA59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4AC0-826B-4054-9777-729F329A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83DAF-A5E4-4BE6-B60D-762372C2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87BE-A43F-4928-9C0D-FB2E47D2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483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C8-8E09-4351-8E15-905855B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9B1F7-3F5A-4DF2-8E4D-141FB8E5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4E3D-DDBF-4AC6-B5FE-509FDEE8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C9E3-F067-4891-9CB5-7B6BE68AE064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D536-328F-4611-9675-C6AEFAB7D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26711-4428-49DE-8954-40F85A813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FD49-8EDF-4C24-B494-AE1B68A0F9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C20B-2DCA-4A23-B28A-D337D58A7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Jagung</a:t>
            </a:r>
            <a:r>
              <a:rPr lang="en-US" dirty="0"/>
              <a:t> Bubu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CF354-AC74-4B18-8596-82C2386D9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S.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409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8F4E-B609-48AB-BB68-FFB310BB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015F1-7C01-4F17-B821-E193888AD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83" y="1220678"/>
            <a:ext cx="9172876" cy="5223245"/>
          </a:xfrm>
        </p:spPr>
      </p:pic>
    </p:spTree>
    <p:extLst>
      <p:ext uri="{BB962C8B-B14F-4D97-AF65-F5344CB8AC3E}">
        <p14:creationId xmlns:p14="http://schemas.microsoft.com/office/powerpoint/2010/main" val="501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D8E-4497-480A-B3B3-0C996A1A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D5656-A2DF-4CD9-B55C-6F5CDA5B8202}"/>
              </a:ext>
            </a:extLst>
          </p:cNvPr>
          <p:cNvSpPr txBox="1"/>
          <p:nvPr/>
        </p:nvSpPr>
        <p:spPr>
          <a:xfrm>
            <a:off x="5705776" y="1690688"/>
            <a:ext cx="4321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Deklarasi</a:t>
            </a:r>
            <a:r>
              <a:rPr lang="en-US" dirty="0"/>
              <a:t> queue </a:t>
            </a:r>
            <a:r>
              <a:rPr lang="en-US" dirty="0" err="1"/>
              <a:t>Jagung</a:t>
            </a:r>
            <a:r>
              <a:rPr lang="en-US" dirty="0"/>
              <a:t> a dan b.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array </a:t>
            </a:r>
            <a:r>
              <a:rPr lang="en-US" dirty="0" err="1"/>
              <a:t>jagung</a:t>
            </a:r>
            <a:r>
              <a:rPr lang="en-US" dirty="0"/>
              <a:t> a dan b.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jagung</a:t>
            </a:r>
            <a:r>
              <a:rPr lang="en-US" dirty="0"/>
              <a:t> a,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di push </a:t>
            </a:r>
            <a:r>
              <a:rPr lang="en-US" dirty="0" err="1"/>
              <a:t>ke</a:t>
            </a:r>
            <a:r>
              <a:rPr lang="en-US" dirty="0"/>
              <a:t> queue,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.</a:t>
            </a:r>
          </a:p>
          <a:p>
            <a:r>
              <a:rPr lang="en-US" dirty="0" err="1"/>
              <a:t>Sebaliknya</a:t>
            </a:r>
            <a:r>
              <a:rPr lang="en-US" dirty="0"/>
              <a:t> pada </a:t>
            </a:r>
            <a:r>
              <a:rPr lang="en-US" dirty="0" err="1"/>
              <a:t>jagung</a:t>
            </a:r>
            <a:r>
              <a:rPr lang="en-US" dirty="0"/>
              <a:t> b,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jagun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push,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stack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input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array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CC1C9D-3A77-40BB-A47E-0BBFF5FEB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44" y="1546492"/>
            <a:ext cx="3559051" cy="4785079"/>
          </a:xfrm>
        </p:spPr>
      </p:pic>
    </p:spTree>
    <p:extLst>
      <p:ext uri="{BB962C8B-B14F-4D97-AF65-F5344CB8AC3E}">
        <p14:creationId xmlns:p14="http://schemas.microsoft.com/office/powerpoint/2010/main" val="75332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7EA4-D864-4C67-8B27-DF94A511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a,b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6487E-45E9-4778-89A1-E76A12B2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22" y="1597026"/>
            <a:ext cx="6136195" cy="4543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A5093-BF9C-499F-A8F6-E24F5BFA5E99}"/>
              </a:ext>
            </a:extLst>
          </p:cNvPr>
          <p:cNvSpPr txBox="1"/>
          <p:nvPr/>
        </p:nvSpPr>
        <p:spPr>
          <a:xfrm>
            <a:off x="7940843" y="3060834"/>
            <a:ext cx="314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a dan </a:t>
            </a:r>
            <a:r>
              <a:rPr lang="en-US" dirty="0" err="1"/>
              <a:t>jagung</a:t>
            </a:r>
            <a:r>
              <a:rPr lang="en-US" dirty="0"/>
              <a:t> b, yang </a:t>
            </a:r>
            <a:r>
              <a:rPr lang="en-US" dirty="0" err="1"/>
              <a:t>nilainya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perut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01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325C-3CD1-4E57-82E6-068D0AC6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A128A-D97E-46A8-B7C8-EBA37026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68" y="1507990"/>
            <a:ext cx="4042738" cy="512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3B04B-9B35-43A0-B04F-CB8E276CFD15}"/>
              </a:ext>
            </a:extLst>
          </p:cNvPr>
          <p:cNvSpPr txBox="1"/>
          <p:nvPr/>
        </p:nvSpPr>
        <p:spPr>
          <a:xfrm>
            <a:off x="5967663" y="2088682"/>
            <a:ext cx="3022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print </a:t>
            </a:r>
            <a:r>
              <a:rPr lang="en-US" dirty="0" err="1"/>
              <a:t>kecian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genap</a:t>
            </a:r>
            <a:r>
              <a:rPr lang="en-US" dirty="0"/>
              <a:t>,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queue a.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print gak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Ganjil</a:t>
            </a:r>
            <a:r>
              <a:rPr lang="en-US" dirty="0"/>
              <a:t>,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queue b.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maa print gak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/>
              <a:t>nih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622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Stack Jagung Bubu</vt:lpstr>
      <vt:lpstr>Soal</vt:lpstr>
      <vt:lpstr>Pertama</vt:lpstr>
      <vt:lpstr>Kombinasi a,b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Jagung Bubu</dc:title>
  <dc:creator>Raihan</dc:creator>
  <cp:lastModifiedBy>Raihan</cp:lastModifiedBy>
  <cp:revision>5</cp:revision>
  <dcterms:created xsi:type="dcterms:W3CDTF">2022-03-07T02:36:51Z</dcterms:created>
  <dcterms:modified xsi:type="dcterms:W3CDTF">2022-03-07T02:46:04Z</dcterms:modified>
</cp:coreProperties>
</file>