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7D4C5-BCE0-4B53-BAF3-788E9C563F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62275A-6AA9-4270-8860-94FA2ACF94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B313D-2F4F-42A0-B511-2C1A14D80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E1B5F-0D56-4EB2-B6DA-AFD8DBEF1D7C}" type="datetimeFigureOut">
              <a:rPr lang="en-ID" smtClean="0"/>
              <a:t>07/03/2022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2DB8F-4899-4DB5-AD8A-68CC4EB0F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747C9-EF5A-445D-9A8A-FFD58A660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1E3-9155-4957-8C58-2B1AAF3CF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58801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CBC31-F263-411A-881F-18C474BAD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D69F9C-E7AE-499A-87F8-46238244E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C63D3-381C-4990-9B92-2CB59E99A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E1B5F-0D56-4EB2-B6DA-AFD8DBEF1D7C}" type="datetimeFigureOut">
              <a:rPr lang="en-ID" smtClean="0"/>
              <a:t>07/03/2022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865EF-3835-4E05-86C8-A350E3E98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A47DE-3E5A-4E24-8FCF-1035D1B30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1E3-9155-4957-8C58-2B1AAF3CF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3118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C1BEC1-D158-46C6-B75E-324AD4A027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1C582A-D32F-473C-86F9-5868BFE90A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92263-ECEC-4905-A92D-820541561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E1B5F-0D56-4EB2-B6DA-AFD8DBEF1D7C}" type="datetimeFigureOut">
              <a:rPr lang="en-ID" smtClean="0"/>
              <a:t>07/03/2022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FE365-E088-4969-B4F3-D6645F27A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43CEA-A950-482E-B64A-9009E11B8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1E3-9155-4957-8C58-2B1AAF3CF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37536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1ED9C-FDD7-4C5C-B920-C1704E6DE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EDBBC-3976-46A2-8114-B71181760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D9B0C-3712-416D-B59E-4AD1959C2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E1B5F-0D56-4EB2-B6DA-AFD8DBEF1D7C}" type="datetimeFigureOut">
              <a:rPr lang="en-ID" smtClean="0"/>
              <a:t>07/03/2022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CBF1E-57D1-4EF8-B98B-CA6EC8DEC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37D55-3A5E-47C0-AE28-6B291BDF8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1E3-9155-4957-8C58-2B1AAF3CF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2305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7B8DD-540B-469D-9524-CC93E511B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BE4CA-CBEC-4495-B747-19B432C3F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AFBC7-BAFE-43CB-B90E-F15E1C546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E1B5F-0D56-4EB2-B6DA-AFD8DBEF1D7C}" type="datetimeFigureOut">
              <a:rPr lang="en-ID" smtClean="0"/>
              <a:t>07/03/2022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4FEBF-9C05-45A5-8EE6-132FEA736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C496D-28DD-4AB2-BA1F-0768ACD49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1E3-9155-4957-8C58-2B1AAF3CF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796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EE6AF-A501-4D88-8875-DFFD0B0C3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8BA10-61F4-49FB-B706-9364A879D8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38379-DE35-4A0E-A2F3-1EE493FFD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0246C9-7653-4354-AE44-D2697F79C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E1B5F-0D56-4EB2-B6DA-AFD8DBEF1D7C}" type="datetimeFigureOut">
              <a:rPr lang="en-ID" smtClean="0"/>
              <a:t>07/03/2022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6B2A0D-E679-4788-9B42-D016F28A3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7608AA-435B-4ECF-8A8F-1CB690BD5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1E3-9155-4957-8C58-2B1AAF3CF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88306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0C6CC-FCAD-4587-903F-80DFE23E1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62B7E-6573-4E0F-9C39-D2486DABD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75A20F-9553-488F-A0BD-456FBC0B7B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C6F70A-5164-486D-947C-C3AB974EE6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EFEC79-7DD4-4528-A1C3-B189F162A4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46531F-BBD1-4431-88B4-10655F480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E1B5F-0D56-4EB2-B6DA-AFD8DBEF1D7C}" type="datetimeFigureOut">
              <a:rPr lang="en-ID" smtClean="0"/>
              <a:t>07/03/2022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C8B14A-087E-4DF2-B641-5CF2DAAC5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01B725-6B8D-468F-B7B3-4700D7AE1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1E3-9155-4957-8C58-2B1AAF3CF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41679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C2039-6788-4AE9-8D32-F03C652BA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20C41-45ED-439B-9580-7B8F84A74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E1B5F-0D56-4EB2-B6DA-AFD8DBEF1D7C}" type="datetimeFigureOut">
              <a:rPr lang="en-ID" smtClean="0"/>
              <a:t>07/03/2022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FFC3F9-2CA5-4815-9076-183BA572C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A48ADC-0AD7-47B7-B7BD-B16E386C6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1E3-9155-4957-8C58-2B1AAF3CF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41522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6FD29C-0345-4B17-B94C-F5A482C41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E1B5F-0D56-4EB2-B6DA-AFD8DBEF1D7C}" type="datetimeFigureOut">
              <a:rPr lang="en-ID" smtClean="0"/>
              <a:t>07/03/2022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EB49D6-C86C-4CC8-9254-6EA298C1A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5A05DB-E215-4C7D-9FE6-810A96F47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1E3-9155-4957-8C58-2B1AAF3CF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66847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45FCB-F896-4011-BA8C-A29527149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D91AE-9F03-4550-B468-FBC0DD7D5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65EB08-59B7-4C30-A038-085CC2E63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02CF8B-2ABA-42E5-AA7E-3520D4D9E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E1B5F-0D56-4EB2-B6DA-AFD8DBEF1D7C}" type="datetimeFigureOut">
              <a:rPr lang="en-ID" smtClean="0"/>
              <a:t>07/03/2022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D258A9-E06A-4464-8834-7CFF1FBC7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DFF5E-828A-4ECF-94FD-BCA79A82B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1E3-9155-4957-8C58-2B1AAF3CF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4101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819CE-6DD0-4720-AA90-029B73A9E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D41488-9E4F-4A16-A5B0-742E3C4D11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2ACECD-9D39-4DA0-BC1E-B44563EF24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6C99B-56D5-415F-8A5E-D3BEC4BE0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E1B5F-0D56-4EB2-B6DA-AFD8DBEF1D7C}" type="datetimeFigureOut">
              <a:rPr lang="en-ID" smtClean="0"/>
              <a:t>07/03/2022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BB168-DA8F-4DED-BA24-445EAF8A0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68178D-FB98-4A0C-981C-0B886F080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1E3-9155-4957-8C58-2B1AAF3CF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87310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F31949-4474-412D-BD53-B1F4C46BF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36FF5-4F41-4624-81C4-4D2808D3F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A7D74-B4D4-4B26-9275-1A025C9988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E1B5F-0D56-4EB2-B6DA-AFD8DBEF1D7C}" type="datetimeFigureOut">
              <a:rPr lang="en-ID" smtClean="0"/>
              <a:t>07/03/2022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53136-B530-414E-9963-212C8CD333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2BD7C-B349-47E0-8BA9-1CC347F9FC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6C1E3-9155-4957-8C58-2B1AAF3CF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42921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FB6FA-75E9-4A23-9AEB-DA323EE975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Pusat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Udin</a:t>
            </a:r>
            <a:r>
              <a:rPr lang="en-US" dirty="0"/>
              <a:t> </a:t>
            </a:r>
            <a:r>
              <a:rPr lang="en-US" dirty="0" err="1"/>
              <a:t>Petot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813DAF-8C46-4FD0-A39B-4D56DBDCBA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Keyisa Raihan I. S.</a:t>
            </a:r>
          </a:p>
          <a:p>
            <a:r>
              <a:rPr lang="en-US" dirty="0"/>
              <a:t>5025211002</a:t>
            </a:r>
          </a:p>
        </p:txBody>
      </p:sp>
    </p:spTree>
    <p:extLst>
      <p:ext uri="{BB962C8B-B14F-4D97-AF65-F5344CB8AC3E}">
        <p14:creationId xmlns:p14="http://schemas.microsoft.com/office/powerpoint/2010/main" val="2027640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9DC30-898A-4D3E-AACB-01D1B1EB0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C99798-382F-4A7C-AC89-42F1896684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453" y="1386038"/>
            <a:ext cx="9378960" cy="4682287"/>
          </a:xfrm>
        </p:spPr>
      </p:pic>
    </p:spTree>
    <p:extLst>
      <p:ext uri="{BB962C8B-B14F-4D97-AF65-F5344CB8AC3E}">
        <p14:creationId xmlns:p14="http://schemas.microsoft.com/office/powerpoint/2010/main" val="3724758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02F66-999B-4E12-B6EC-B9F308E75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91CE17-E64A-42D6-8350-D26D3ADF29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2589" y="899867"/>
            <a:ext cx="4870383" cy="5349962"/>
          </a:xfrm>
        </p:spPr>
      </p:pic>
    </p:spTree>
    <p:extLst>
      <p:ext uri="{BB962C8B-B14F-4D97-AF65-F5344CB8AC3E}">
        <p14:creationId xmlns:p14="http://schemas.microsoft.com/office/powerpoint/2010/main" val="3727408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318EC-7866-40F8-8D30-1A453F199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858B32-46AE-4DA8-9552-375CDB3E99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4284" y="523618"/>
            <a:ext cx="6634670" cy="6047981"/>
          </a:xfrm>
        </p:spPr>
      </p:pic>
    </p:spTree>
    <p:extLst>
      <p:ext uri="{BB962C8B-B14F-4D97-AF65-F5344CB8AC3E}">
        <p14:creationId xmlns:p14="http://schemas.microsoft.com/office/powerpoint/2010/main" val="379130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AF942-4BA3-4E99-BFC1-330D4FCE9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0EA032-22C8-4276-B45B-1D986E51F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9174" y="906101"/>
            <a:ext cx="6991889" cy="5479459"/>
          </a:xfrm>
        </p:spPr>
      </p:pic>
    </p:spTree>
    <p:extLst>
      <p:ext uri="{BB962C8B-B14F-4D97-AF65-F5344CB8AC3E}">
        <p14:creationId xmlns:p14="http://schemas.microsoft.com/office/powerpoint/2010/main" val="2078080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20433-5303-489E-B1DD-679D3F650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4F8DFB-5371-4CDE-8752-63F2FEC92A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7083" y="475272"/>
            <a:ext cx="7338299" cy="5907456"/>
          </a:xfrm>
        </p:spPr>
      </p:pic>
    </p:spTree>
    <p:extLst>
      <p:ext uri="{BB962C8B-B14F-4D97-AF65-F5344CB8AC3E}">
        <p14:creationId xmlns:p14="http://schemas.microsoft.com/office/powerpoint/2010/main" val="209965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13</Words>
  <Application>Microsoft Office PowerPoint</Application>
  <PresentationFormat>Widescreen</PresentationFormat>
  <Paragraphs>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Pusat Informasi Udin Petot</vt:lpstr>
      <vt:lpstr>Soal</vt:lpstr>
      <vt:lpstr>Struct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Pusat Informasi Udin Petot</dc:title>
  <dc:creator>Raihan</dc:creator>
  <cp:lastModifiedBy>Raihan</cp:lastModifiedBy>
  <cp:revision>4</cp:revision>
  <dcterms:created xsi:type="dcterms:W3CDTF">2022-03-07T02:46:58Z</dcterms:created>
  <dcterms:modified xsi:type="dcterms:W3CDTF">2022-03-07T08:52:59Z</dcterms:modified>
</cp:coreProperties>
</file>