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D907-4E9B-4BD6-8B99-FD49391E5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65488-7592-42E3-A401-8E5A81DD9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8DF12-3411-4611-9C8C-1732B5BB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D444-00EB-43F8-B879-F77A47A76C59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E97B7-AE6E-45A1-9A30-7CC614B8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91952-0CF2-42DA-9623-7EC45E8D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BA24-373D-4752-AB7D-5FE51AF79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311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A089-DA38-48BA-89D8-6B5A50E0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0621F-9F9A-4AF9-9692-760197143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6E0DA-FE87-4BF0-B67C-80FD003B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D444-00EB-43F8-B879-F77A47A76C59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97F44-00A9-4BC7-B8C9-8FFB36E4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C557-C61D-4EA6-A99F-6CA725CE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BA24-373D-4752-AB7D-5FE51AF79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076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9CF61-08A3-4D44-BE6B-9E95188EC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B5578-4183-4EF4-AED7-C87A8F537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7ABA9-C230-4B63-8055-725192BC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D444-00EB-43F8-B879-F77A47A76C59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37A8-4350-4D9B-8056-A3D8D611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A6B93-73A7-4EB4-9D52-9E66CC6E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BA24-373D-4752-AB7D-5FE51AF79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497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9A5F-4101-4B9D-91DE-3FBD1B3D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2473-E0D2-4D63-9B06-8809AB74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5DCCB-13F3-49FC-840B-553DD597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D444-00EB-43F8-B879-F77A47A76C59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38B1-315D-4CDC-A64B-F6770925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3E04-CF49-405C-946E-816FD4ED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BA24-373D-4752-AB7D-5FE51AF79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55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28CD-B221-480C-AFB5-50ACC650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AE18A-5D66-4894-AF30-D450C362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8C65-DE09-4D61-8657-60060D6B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D444-00EB-43F8-B879-F77A47A76C59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EA45F-533B-4E8D-BA64-DC0672EB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292A0-48A7-41A8-AD99-E3524D50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BA24-373D-4752-AB7D-5FE51AF79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3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B9D4-7064-49AE-9507-EFC0B62F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3E99-53F8-40EF-AFDE-244B4EFF8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319F3-6BF7-4D5F-B1DD-3D2A12BA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1CC8C-8212-4AD9-90F8-ED975990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D444-00EB-43F8-B879-F77A47A76C59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86BED-16D9-4DBB-90EF-7FBBB3BE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6A83A-A16A-46B0-A69C-CEFFC50B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BA24-373D-4752-AB7D-5FE51AF79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782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2AA9-E39E-4523-8CC0-74038FB1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ACF70-0F37-4BD0-BF11-F0B59FB75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E23F6-2986-4118-AFDF-819031FB6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5A9E9-A7FE-43F2-9589-B7C4CAD25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E3681-B71C-48AF-8182-5D96A05A7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71A78-5CDA-419D-A377-43CF5A30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D444-00EB-43F8-B879-F77A47A76C59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50E68-038C-4872-999B-29E82B9A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EFB1E-32BE-41E6-B05D-D3058AFE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BA24-373D-4752-AB7D-5FE51AF79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648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7AAE-869C-42DF-8CEC-CF9E35B7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3FE1F-217A-47C3-B6DB-7D45A89C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D444-00EB-43F8-B879-F77A47A76C59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296FA-FADE-4918-89A8-B61DCE28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442CE-6687-4E7C-8578-073E2B34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BA24-373D-4752-AB7D-5FE51AF79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043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9E38A-5969-47A1-A30B-D9898DED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D444-00EB-43F8-B879-F77A47A76C59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EAF92-9F47-4E0C-BDA6-8FA1AEEC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2DFAE-BCD2-48B2-BD49-968022A8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BA24-373D-4752-AB7D-5FE51AF79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156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EB09-398C-402C-85B4-1CA18813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878D4-AEF7-4417-B7EE-5DCDB639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B9889-A960-44E0-B006-59FD7C81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35B25-0517-49E2-A955-250FA1E3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D444-00EB-43F8-B879-F77A47A76C59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8FF8D-CCB4-4058-B0E8-C8B91EE0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0949D-717C-44C7-89DB-482CAA04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BA24-373D-4752-AB7D-5FE51AF79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482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3E86-9894-4A4F-AAB7-4C638C9E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D658C-DDD9-4388-A736-5A7F8B795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664F3-7152-4732-8355-FE8F11CEF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81137-ADB9-4CDA-B561-31FD04EC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D444-00EB-43F8-B879-F77A47A76C59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3A545-BAF5-40CB-B558-92FE7FA9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4A6A-91E7-4A40-897F-238FA6B9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1BA24-373D-4752-AB7D-5FE51AF79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851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C3F1D-0F96-4DA0-9FEB-24E2AD18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477E5-23D2-448A-B3B3-A40D6B178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8AF3-8DCA-4A94-9A17-64765B572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7D444-00EB-43F8-B879-F77A47A76C59}" type="datetimeFigureOut">
              <a:rPr lang="en-ID" smtClean="0"/>
              <a:t>07/03/2022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9DE74-A586-402F-930E-DE0EE7827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646F2-077E-4514-9A39-91903108B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1BA24-373D-4752-AB7D-5FE51AF792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677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2A52-BDC6-4F62-BBDD-82BDDA8F6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 Yang </a:t>
            </a:r>
            <a:r>
              <a:rPr lang="en-US" dirty="0" err="1"/>
              <a:t>Sibuk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919EB-E0A6-47D8-99E8-C0D07E9D3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Keyisa Raihan I. S.</a:t>
            </a:r>
          </a:p>
          <a:p>
            <a:r>
              <a:rPr lang="en-US" dirty="0"/>
              <a:t>5025211002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1128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2F5F-A693-48EC-A093-6DECF42A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717486-1B91-446E-AFC6-55BB01C4C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5977"/>
            <a:ext cx="7948832" cy="4889112"/>
          </a:xfrm>
        </p:spPr>
      </p:pic>
    </p:spTree>
    <p:extLst>
      <p:ext uri="{BB962C8B-B14F-4D97-AF65-F5344CB8AC3E}">
        <p14:creationId xmlns:p14="http://schemas.microsoft.com/office/powerpoint/2010/main" val="84965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5E1D-22CE-472D-B611-60A3D348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46938-9103-4398-BCD6-728141482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253"/>
          <a:stretch/>
        </p:blipFill>
        <p:spPr>
          <a:xfrm>
            <a:off x="838199" y="1507991"/>
            <a:ext cx="3781927" cy="52391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B06B5-FC37-4849-9867-4899E125F619}"/>
              </a:ext>
            </a:extLst>
          </p:cNvPr>
          <p:cNvSpPr txBox="1"/>
          <p:nvPr/>
        </p:nvSpPr>
        <p:spPr>
          <a:xfrm>
            <a:off x="5409398" y="1507991"/>
            <a:ext cx="57655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</a:t>
            </a:r>
          </a:p>
          <a:p>
            <a:pPr marL="285750" indent="-285750">
              <a:buFontTx/>
              <a:buChar char="-"/>
            </a:pPr>
            <a:r>
              <a:rPr lang="en-US" dirty="0"/>
              <a:t>Jika </a:t>
            </a:r>
            <a:r>
              <a:rPr lang="en-US" dirty="0" err="1"/>
              <a:t>perintah</a:t>
            </a:r>
            <a:r>
              <a:rPr lang="en-US" dirty="0"/>
              <a:t> = </a:t>
            </a:r>
            <a:r>
              <a:rPr lang="en-US" dirty="0" err="1"/>
              <a:t>taruh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pushFront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Deque </a:t>
            </a:r>
            <a:r>
              <a:rPr lang="en-US" dirty="0" err="1"/>
              <a:t>sedang</a:t>
            </a:r>
            <a:r>
              <a:rPr lang="en-US" dirty="0"/>
              <a:t> di reverse, </a:t>
            </a:r>
            <a:r>
              <a:rPr lang="en-US" dirty="0" err="1"/>
              <a:t>maka</a:t>
            </a:r>
            <a:r>
              <a:rPr lang="en-US" dirty="0"/>
              <a:t> pushback</a:t>
            </a:r>
          </a:p>
          <a:p>
            <a:pPr marL="285750" indent="-285750">
              <a:buFontTx/>
              <a:buChar char="-"/>
            </a:pPr>
            <a:r>
              <a:rPr lang="en-US" dirty="0"/>
              <a:t>Jika </a:t>
            </a:r>
            <a:r>
              <a:rPr lang="en-US" dirty="0" err="1"/>
              <a:t>perintah</a:t>
            </a:r>
            <a:r>
              <a:rPr lang="en-US" dirty="0"/>
              <a:t> = </a:t>
            </a:r>
            <a:r>
              <a:rPr lang="en-US" dirty="0" err="1"/>
              <a:t>kebelakang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pushback,tetapi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Deque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direverse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pushFront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Jika </a:t>
            </a:r>
            <a:r>
              <a:rPr lang="en-US" dirty="0" err="1"/>
              <a:t>perintah</a:t>
            </a:r>
            <a:r>
              <a:rPr lang="en-US" dirty="0"/>
              <a:t> = urgent,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front,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popFront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Deque </a:t>
            </a:r>
            <a:r>
              <a:rPr lang="en-US" dirty="0" err="1"/>
              <a:t>sednag</a:t>
            </a:r>
            <a:r>
              <a:rPr lang="en-US" dirty="0"/>
              <a:t> di reverse,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back,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popBack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Jika </a:t>
            </a:r>
            <a:r>
              <a:rPr lang="en-US" dirty="0" err="1"/>
              <a:t>perintah</a:t>
            </a:r>
            <a:r>
              <a:rPr lang="en-US" dirty="0"/>
              <a:t> = </a:t>
            </a:r>
            <a:r>
              <a:rPr lang="en-US" dirty="0" err="1"/>
              <a:t>gakpenting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back,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popBack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Deque </a:t>
            </a:r>
            <a:r>
              <a:rPr lang="en-US" dirty="0" err="1"/>
              <a:t>sedang</a:t>
            </a:r>
            <a:r>
              <a:rPr lang="en-US" dirty="0"/>
              <a:t> di reverse,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front,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popFront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Jika </a:t>
            </a:r>
            <a:r>
              <a:rPr lang="en-US" dirty="0" err="1"/>
              <a:t>perintah</a:t>
            </a:r>
            <a:r>
              <a:rPr lang="en-US" dirty="0"/>
              <a:t> = </a:t>
            </a:r>
            <a:r>
              <a:rPr lang="en-US" dirty="0" err="1"/>
              <a:t>putar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di reverse,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rev=0, 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rev=0,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diputar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reverse, </a:t>
            </a:r>
            <a:r>
              <a:rPr lang="en-US" dirty="0" err="1"/>
              <a:t>dengan</a:t>
            </a:r>
            <a:r>
              <a:rPr lang="en-US" dirty="0"/>
              <a:t> rev=1</a:t>
            </a:r>
          </a:p>
          <a:p>
            <a:pPr marL="285750" indent="-285750">
              <a:buFontTx/>
              <a:buChar char="-"/>
            </a:pPr>
            <a:r>
              <a:rPr lang="en-US" dirty="0"/>
              <a:t>Jika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maka</a:t>
            </a:r>
            <a:r>
              <a:rPr lang="en-US" dirty="0"/>
              <a:t> print yah </a:t>
            </a:r>
            <a:r>
              <a:rPr lang="en-US" dirty="0" err="1"/>
              <a:t>gabut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403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Lan Yang Sibuk</vt:lpstr>
      <vt:lpstr>Soal</vt:lpstr>
      <vt:lpstr>Deque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Raihan</dc:creator>
  <cp:lastModifiedBy>Raihan</cp:lastModifiedBy>
  <cp:revision>4</cp:revision>
  <dcterms:created xsi:type="dcterms:W3CDTF">2022-03-07T01:03:44Z</dcterms:created>
  <dcterms:modified xsi:type="dcterms:W3CDTF">2022-03-07T01:12:55Z</dcterms:modified>
</cp:coreProperties>
</file>