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8D16-74E2-458F-88AB-FBEB3819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5C19-BF08-4423-8BF9-4F470D3B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5165-021A-4045-9022-2FA9AA32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89DC-C11E-4C01-8314-397C8A5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0785-A40D-4246-97EB-E9F84A6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12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2402-6615-44EB-AC75-514563B6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3606A-F365-493B-88D6-5F06A430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59EE-1486-46D4-8244-199FB65D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E561-2A3D-4BB9-811E-9C2D4046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3E8D-4E76-4E39-9E11-6F134DE9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15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EF9A9-A608-4304-A92A-76EBBA758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8720-7081-47B1-971E-0FE8BE5E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ECF8-ED15-42A7-9C67-D6831527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FD52-9DEF-4BA8-8130-6358295D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D9F6-008E-48AF-85DB-0B2C180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80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0656-5A04-48ED-A001-C46802AC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3DC8-EA0F-462C-86FA-8DFF5363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2B9B6-07FD-4001-9D67-2375F39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9477-D630-46D3-9BC5-F65732B4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39E3-8785-4C5D-B016-85EF66D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9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A3FF-05E5-434D-BFD2-A9983217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DE44-EF02-4297-BC59-DB8B2333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7B8A-7F98-46EA-9CB4-2C262ED8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DFB7-8D73-44C2-8E37-D6B6232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E92F-12F7-47A7-92FD-03E51263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7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13C4-D6F4-4A0C-A999-0E82B600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E2E2-D511-4A35-A69D-C198B0F81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CB60-A29A-4250-BC7B-E04A9DA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7274-D021-4FF0-B8C9-F5FFFC40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D6FC-5E67-4972-AD2C-78071857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FAA7-48E2-4978-B267-C2BD7364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1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95F2-45B7-4934-B220-2C35B8D0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6C62-A07A-4E6C-AA27-5C4E32D7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F292-1E01-4350-AD25-7FB0EA05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81171-1BC0-4E55-AB8A-F9652253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D1F56-6F25-4A6D-B5E9-449241CC3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379B-122E-4504-8214-BCA5485F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EE8A2-7ED1-43B7-A9BA-AB86F846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7F2D-B4FA-4F9F-BB2E-32D4E212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9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1292-3CA1-4101-99D0-A42A679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B570B-491F-4C3E-83B9-3F28045F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4918-8C06-42D2-9368-BE6868E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5A1D4-AAFF-4D23-86E9-67885637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6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23680-D0CE-4291-B00C-3980A985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B1C6-0F07-41E3-9384-F5CFE8B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71FC-ECD2-4EBE-B0CF-AD4ECDC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791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9669-48C2-4FF3-84FC-1D062393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047D-4379-4890-AA07-C90D44C0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A0BF-6263-4AD4-92A7-4A1A2E90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2FFC-B911-4DF1-A984-F24C51D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71FDC-CD39-4797-BEF1-02C0D559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A437-9EE2-4DBA-8820-8868C6D7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72D7-1233-4A74-A22C-3DCC668A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91371-0DCC-4B34-8DDE-2B6A020B0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2164-7D41-44CA-82A4-580E7A44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A32-AA42-41F8-BF9F-5EB9A4A6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6C1C-CC9D-402A-B0AA-DDE77A85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8A30-6E78-4BF5-BEBC-4BB128F4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29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8AF7E-9E59-490C-BF0B-CF269FF7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8E3DC-26E8-46DA-9CB1-9E039E6C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E4F1-1FDE-4341-B523-E0302506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945D-438F-4A21-9263-47D1EF4E71DB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0893-D049-46C8-988D-7DEA5FED5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9C6C-95C4-4567-A037-31CC82ADE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42B8-62BB-4E92-A657-5E9C13CF16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68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AC2E-C8ED-4890-813A-F32FA5249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Pusing</a:t>
            </a:r>
            <a:r>
              <a:rPr lang="en-US" dirty="0">
                <a:latin typeface="Agency FB" panose="020B0503020202020204" pitchFamily="34" charset="0"/>
              </a:rPr>
              <a:t> Kasih </a:t>
            </a:r>
            <a:r>
              <a:rPr lang="en-US" dirty="0" err="1">
                <a:latin typeface="Agency FB" panose="020B0503020202020204" pitchFamily="34" charset="0"/>
              </a:rPr>
              <a:t>Judul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Apa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4F33-49EE-4C05-8333-925D43348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Keyisa Raihan </a:t>
            </a:r>
            <a:r>
              <a:rPr lang="en-US" dirty="0" err="1">
                <a:latin typeface="Agency FB" panose="020B0503020202020204" pitchFamily="34" charset="0"/>
              </a:rPr>
              <a:t>Illah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Setiadi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5025211002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1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4D5F2-20A2-49C1-8C8B-39DA97205E67}"/>
              </a:ext>
            </a:extLst>
          </p:cNvPr>
          <p:cNvSpPr/>
          <p:nvPr/>
        </p:nvSpPr>
        <p:spPr>
          <a:xfrm>
            <a:off x="895140" y="2764535"/>
            <a:ext cx="1260919" cy="6644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7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Total=0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Total += 21.900*4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2F03B-301F-4CD5-800C-658B659D55A4}"/>
              </a:ext>
            </a:extLst>
          </p:cNvPr>
          <p:cNvSpPr/>
          <p:nvPr/>
        </p:nvSpPr>
        <p:spPr>
          <a:xfrm>
            <a:off x="931345" y="3731228"/>
            <a:ext cx="772709" cy="3017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436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519" y="1483688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Total=87.600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Total += 2*8.750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7675E2-99A6-4743-A97A-A4224084792A}"/>
              </a:ext>
            </a:extLst>
          </p:cNvPr>
          <p:cNvSpPr/>
          <p:nvPr/>
        </p:nvSpPr>
        <p:spPr>
          <a:xfrm>
            <a:off x="931345" y="3731228"/>
            <a:ext cx="772709" cy="3017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Total=105.100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ID </a:t>
            </a:r>
            <a:r>
              <a:rPr lang="en-US" dirty="0" err="1">
                <a:latin typeface="Agency FB" panose="020B0503020202020204" pitchFamily="34" charset="0"/>
              </a:rPr>
              <a:t>tidak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Ditemukan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334E0-2E47-42A1-9E91-5FC8B7977245}"/>
              </a:ext>
            </a:extLst>
          </p:cNvPr>
          <p:cNvSpPr/>
          <p:nvPr/>
        </p:nvSpPr>
        <p:spPr>
          <a:xfrm>
            <a:off x="972802" y="4315726"/>
            <a:ext cx="772709" cy="3017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023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Total=105.100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ID </a:t>
            </a:r>
            <a:r>
              <a:rPr lang="en-US" dirty="0" err="1">
                <a:latin typeface="Agency FB" panose="020B0503020202020204" pitchFamily="34" charset="0"/>
              </a:rPr>
              <a:t>Tidak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ditemukan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47B73E-BB32-4F5B-95AB-DE4B2BE0236A}"/>
              </a:ext>
            </a:extLst>
          </p:cNvPr>
          <p:cNvSpPr/>
          <p:nvPr/>
        </p:nvSpPr>
        <p:spPr>
          <a:xfrm>
            <a:off x="924997" y="4589956"/>
            <a:ext cx="772709" cy="3017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Total=105.100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Total += 3*5500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5FE95-84E9-45FD-B00A-39281ADD98E9}"/>
              </a:ext>
            </a:extLst>
          </p:cNvPr>
          <p:cNvSpPr/>
          <p:nvPr/>
        </p:nvSpPr>
        <p:spPr>
          <a:xfrm>
            <a:off x="895140" y="4910847"/>
            <a:ext cx="772709" cy="3017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33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7088815" y="461748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088815" y="1956151"/>
            <a:ext cx="1487477" cy="10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8418888" y="2892523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9681202" y="474083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9336305" y="3804463"/>
            <a:ext cx="882308" cy="9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D84C09-5893-4BC0-8FC4-DB9899A8BB0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8006232" y="3804463"/>
            <a:ext cx="57006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BE8F34-D557-4E09-A7FE-FB701E73AF8F}"/>
              </a:ext>
            </a:extLst>
          </p:cNvPr>
          <p:cNvSpPr/>
          <p:nvPr/>
        </p:nvSpPr>
        <p:spPr>
          <a:xfrm>
            <a:off x="2464067" y="3960927"/>
            <a:ext cx="1963554" cy="8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Total=121.600</a:t>
            </a:r>
          </a:p>
        </p:txBody>
      </p:sp>
    </p:spTree>
    <p:extLst>
      <p:ext uri="{BB962C8B-B14F-4D97-AF65-F5344CB8AC3E}">
        <p14:creationId xmlns:p14="http://schemas.microsoft.com/office/powerpoint/2010/main" val="259634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6FB7-E566-46F2-A190-ACA0793D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28" y="253080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Terima</a:t>
            </a:r>
            <a:r>
              <a:rPr lang="en-US" dirty="0">
                <a:latin typeface="Agency FB" panose="020B0503020202020204" pitchFamily="34" charset="0"/>
              </a:rPr>
              <a:t> Kasih</a:t>
            </a:r>
            <a:endParaRPr lang="en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9DB-5969-49D6-B66B-0A5293F0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Soal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D9A3A-3EE3-4C0C-A88F-DDCEAD770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90" y="2436830"/>
            <a:ext cx="8980680" cy="2192390"/>
          </a:xfrm>
        </p:spPr>
      </p:pic>
    </p:spTree>
    <p:extLst>
      <p:ext uri="{BB962C8B-B14F-4D97-AF65-F5344CB8AC3E}">
        <p14:creationId xmlns:p14="http://schemas.microsoft.com/office/powerpoint/2010/main" val="338843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7F10-457C-4A85-AA00-2BA12D39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Input Format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A62EB-BC2F-4DF8-B0CA-A7D8F828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685" y="2059806"/>
            <a:ext cx="7559899" cy="3046145"/>
          </a:xfrm>
        </p:spPr>
      </p:pic>
    </p:spTree>
    <p:extLst>
      <p:ext uri="{BB962C8B-B14F-4D97-AF65-F5344CB8AC3E}">
        <p14:creationId xmlns:p14="http://schemas.microsoft.com/office/powerpoint/2010/main" val="34139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A86A-FF56-4E77-8837-C49ADF5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Output Format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4FCA1-F2B5-4D40-8072-8CCF72C5A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30" y="2964581"/>
            <a:ext cx="10693018" cy="2021305"/>
          </a:xfrm>
        </p:spPr>
      </p:pic>
    </p:spTree>
    <p:extLst>
      <p:ext uri="{BB962C8B-B14F-4D97-AF65-F5344CB8AC3E}">
        <p14:creationId xmlns:p14="http://schemas.microsoft.com/office/powerpoint/2010/main" val="30918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4659-A743-4F3E-A387-1E4EC70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Struct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BFD28-A595-40D2-9976-11112368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1" y="2707714"/>
            <a:ext cx="5469189" cy="2883990"/>
          </a:xfrm>
        </p:spPr>
      </p:pic>
    </p:spTree>
    <p:extLst>
      <p:ext uri="{BB962C8B-B14F-4D97-AF65-F5344CB8AC3E}">
        <p14:creationId xmlns:p14="http://schemas.microsoft.com/office/powerpoint/2010/main" val="34512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5C68-D77B-4300-BED2-1BE3C7ED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B9559-BAB3-47B7-94D3-53C740C6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49" y="566168"/>
            <a:ext cx="5727031" cy="6162698"/>
          </a:xfrm>
        </p:spPr>
      </p:pic>
    </p:spTree>
    <p:extLst>
      <p:ext uri="{BB962C8B-B14F-4D97-AF65-F5344CB8AC3E}">
        <p14:creationId xmlns:p14="http://schemas.microsoft.com/office/powerpoint/2010/main" val="1349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450"/>
            <a:ext cx="1790097" cy="3769099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7010401" y="80784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8568089" y="187624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9888153" y="3207209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547D4E-25E0-43AA-9BB5-5FCB2B129152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7927818" y="1719781"/>
            <a:ext cx="797675" cy="31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9485506" y="2788185"/>
            <a:ext cx="560051" cy="5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4AA0B-4D76-45DC-B554-DC33F8CEC1E3}"/>
              </a:ext>
            </a:extLst>
          </p:cNvPr>
          <p:cNvSpPr/>
          <p:nvPr/>
        </p:nvSpPr>
        <p:spPr>
          <a:xfrm>
            <a:off x="681684" y="1690688"/>
            <a:ext cx="1511166" cy="8233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5558589" y="28294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7461183" y="12656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9508146" y="2689440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378600" y="2177551"/>
            <a:ext cx="1286950" cy="6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476006" y="21775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19569-A86F-4C45-84C5-4178D7EB2FBB}"/>
              </a:ext>
            </a:extLst>
          </p:cNvPr>
          <p:cNvSpPr/>
          <p:nvPr/>
        </p:nvSpPr>
        <p:spPr>
          <a:xfrm>
            <a:off x="854051" y="1922332"/>
            <a:ext cx="1511166" cy="9071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1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072-31EE-40F0-949E-07A8C30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TestCase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0EC1B-4B15-4476-BE81-902C6DAC3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40" y="1799813"/>
            <a:ext cx="1845653" cy="3886074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067A095-A4C6-4F1E-8857-46206A8FBA56}"/>
              </a:ext>
            </a:extLst>
          </p:cNvPr>
          <p:cNvSpPr/>
          <p:nvPr/>
        </p:nvSpPr>
        <p:spPr>
          <a:xfrm>
            <a:off x="4268804" y="260807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2F0308-D30F-4468-BF9F-F98800F74C72}"/>
              </a:ext>
            </a:extLst>
          </p:cNvPr>
          <p:cNvSpPr/>
          <p:nvPr/>
        </p:nvSpPr>
        <p:spPr>
          <a:xfrm>
            <a:off x="6171398" y="1044211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F18A078-DE44-40F6-AF45-787C531996DC}"/>
              </a:ext>
            </a:extLst>
          </p:cNvPr>
          <p:cNvSpPr/>
          <p:nvPr/>
        </p:nvSpPr>
        <p:spPr>
          <a:xfrm>
            <a:off x="8218361" y="2468040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DF6E9-E1AE-4429-9F2C-D658EA70BBAC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7088815" y="1956151"/>
            <a:ext cx="1286950" cy="6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5527-8AD8-46B2-A2D2-8A10FD4DA265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5186221" y="1956151"/>
            <a:ext cx="1142581" cy="8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C20A898-2A20-4D06-A9EE-BCD5E66E8FDC}"/>
              </a:ext>
            </a:extLst>
          </p:cNvPr>
          <p:cNvSpPr/>
          <p:nvPr/>
        </p:nvSpPr>
        <p:spPr>
          <a:xfrm>
            <a:off x="9641295" y="382889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C2B3635-FA35-4547-B82E-1F1932307C10}"/>
              </a:ext>
            </a:extLst>
          </p:cNvPr>
          <p:cNvSpPr/>
          <p:nvPr/>
        </p:nvSpPr>
        <p:spPr>
          <a:xfrm>
            <a:off x="10716116" y="5280705"/>
            <a:ext cx="1074821" cy="10684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AD373-0B23-4E1B-8752-3129717AEE00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9135778" y="3379980"/>
            <a:ext cx="662921" cy="6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C5D70-E893-4774-B6A7-B0FC029F1F7D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10558712" y="4740835"/>
            <a:ext cx="694815" cy="5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3C522-9FDF-4C15-AAC2-CA4A87873406}"/>
              </a:ext>
            </a:extLst>
          </p:cNvPr>
          <p:cNvSpPr/>
          <p:nvPr/>
        </p:nvSpPr>
        <p:spPr>
          <a:xfrm>
            <a:off x="895140" y="2764535"/>
            <a:ext cx="1260919" cy="6644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4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Office Theme</vt:lpstr>
      <vt:lpstr>Pusing Kasih Judul Apa</vt:lpstr>
      <vt:lpstr>Soal</vt:lpstr>
      <vt:lpstr>Input Format</vt:lpstr>
      <vt:lpstr>Output Format</vt:lpstr>
      <vt:lpstr>Struct</vt:lpstr>
      <vt:lpstr>PowerPoint Presentation</vt:lpstr>
      <vt:lpstr>TestCase</vt:lpstr>
      <vt:lpstr>TestCase</vt:lpstr>
      <vt:lpstr>TestCase</vt:lpstr>
      <vt:lpstr>TestCase</vt:lpstr>
      <vt:lpstr>TestCase</vt:lpstr>
      <vt:lpstr>TestCase</vt:lpstr>
      <vt:lpstr>TestCase</vt:lpstr>
      <vt:lpstr>TestCase</vt:lpstr>
      <vt:lpstr>TestCase</vt:lpstr>
      <vt:lpstr>TestCase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Pusing Kasih Judul Apa</dc:title>
  <dc:creator>Raihan</dc:creator>
  <cp:lastModifiedBy>Raihan</cp:lastModifiedBy>
  <cp:revision>12</cp:revision>
  <dcterms:created xsi:type="dcterms:W3CDTF">2022-04-10T04:30:38Z</dcterms:created>
  <dcterms:modified xsi:type="dcterms:W3CDTF">2022-04-11T09:15:33Z</dcterms:modified>
</cp:coreProperties>
</file>