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5" r:id="rId15"/>
    <p:sldId id="270" r:id="rId16"/>
    <p:sldId id="272" r:id="rId17"/>
    <p:sldId id="273" r:id="rId18"/>
    <p:sldId id="274" r:id="rId19"/>
    <p:sldId id="276" r:id="rId20"/>
    <p:sldId id="262" r:id="rId21"/>
    <p:sldId id="277" r:id="rId22"/>
    <p:sldId id="278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8B9BC-73D6-49CD-9006-CF3C06547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6E28B-3544-4573-A9DD-49E68CAB2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7DE35-7755-4699-A514-657A7A43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A57E-DEF6-498F-A8D1-C56A2AF0D533}" type="datetimeFigureOut">
              <a:rPr lang="en-ID" smtClean="0"/>
              <a:t>21/03/2022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AA870-7C9E-4437-9A88-DB0DE240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9626E-08EE-43BA-81C1-F645903E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061E-E469-40D8-9337-0B205CF71B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520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2E55-BB25-422C-B5C6-27973C60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4D6B4-7264-4BC7-8EF7-4C50092C0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61FFC-7F6C-4865-A6DC-1867AE08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A57E-DEF6-498F-A8D1-C56A2AF0D533}" type="datetimeFigureOut">
              <a:rPr lang="en-ID" smtClean="0"/>
              <a:t>21/03/2022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A1283-7BCD-4F27-BB00-FBB14E09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E5E4E-5F26-43FF-9809-7DE73C15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061E-E469-40D8-9337-0B205CF71B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720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41DF4-F345-44A4-B706-C7F774D28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4D361-7F96-41A4-B13F-826FFD0B3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007AB-7737-4BD9-840B-48E069B5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A57E-DEF6-498F-A8D1-C56A2AF0D533}" type="datetimeFigureOut">
              <a:rPr lang="en-ID" smtClean="0"/>
              <a:t>21/03/2022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CA7-DFF7-44ED-8050-E928BCD5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0A8B9-DF53-466D-9185-B1023077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061E-E469-40D8-9337-0B205CF71B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77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CE33-930B-4F2E-8C2D-53521976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C4118-2DCC-4B4A-B62B-5866C2AA0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8DA2F-6B5D-4A33-97CF-6F249A1F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A57E-DEF6-498F-A8D1-C56A2AF0D533}" type="datetimeFigureOut">
              <a:rPr lang="en-ID" smtClean="0"/>
              <a:t>21/03/2022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1DA9E-C56A-418A-AA9A-476C726C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AFBF6-CA0C-49E4-9CC6-3CF48969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061E-E469-40D8-9337-0B205CF71B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288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5BEC-C33B-4149-B5A6-8955F96A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F7F91-3C86-4CF5-A031-DEADDFF7D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2984C-1F2C-4977-8A51-47E92EF3D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A57E-DEF6-498F-A8D1-C56A2AF0D533}" type="datetimeFigureOut">
              <a:rPr lang="en-ID" smtClean="0"/>
              <a:t>21/03/2022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5B88D-5DA6-4080-84E3-6266C4C9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61D6F-2026-42BD-984F-184B63A0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061E-E469-40D8-9337-0B205CF71B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568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CD6ED-B4E9-4FC6-AAAE-595A36CB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9B5D0-21F6-4BE8-858F-E7FE3C1FA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27225-457E-4665-8514-A789BF5F5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7B429-95FC-4749-9E9A-3930E111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A57E-DEF6-498F-A8D1-C56A2AF0D533}" type="datetimeFigureOut">
              <a:rPr lang="en-ID" smtClean="0"/>
              <a:t>21/03/2022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B9E60-0546-4BED-AA73-9FEA8522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5E31B-B510-4C7A-979F-ACE59DF5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061E-E469-40D8-9337-0B205CF71B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867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B38A-D1B9-41A0-8628-A1D7190B8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ECA24-DDEB-4CB5-AC3E-0F57F8489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E9C9C-309B-4281-BC78-D32D4DA80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945D1-4ADF-46A5-AD55-28E3DC320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B6142E-E3ED-45E0-B3BA-23114DA03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FC3AE-CE36-4ECE-86DE-F75EFC69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A57E-DEF6-498F-A8D1-C56A2AF0D533}" type="datetimeFigureOut">
              <a:rPr lang="en-ID" smtClean="0"/>
              <a:t>21/03/2022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C8102-748E-4098-8419-9AA566640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873AC-5019-42EB-8B35-DD73EE07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061E-E469-40D8-9337-0B205CF71B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048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70B8-981F-452F-97B1-5F3A8CEC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9E869-3A31-4DFF-BC43-56B36EC4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A57E-DEF6-498F-A8D1-C56A2AF0D533}" type="datetimeFigureOut">
              <a:rPr lang="en-ID" smtClean="0"/>
              <a:t>21/03/2022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155C4-045D-4DF2-B5C5-223DB6A1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01A95-A0FD-4C1E-B6D4-C8DE6ADA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061E-E469-40D8-9337-0B205CF71B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29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A2947E-0E59-4C15-9C65-05A49D55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A57E-DEF6-498F-A8D1-C56A2AF0D533}" type="datetimeFigureOut">
              <a:rPr lang="en-ID" smtClean="0"/>
              <a:t>21/03/2022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19731-230E-43CE-9466-723ED930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ECE4C-F953-46D9-9EC3-8D479B6D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061E-E469-40D8-9337-0B205CF71B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233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9A07-5D10-4829-B0E3-F86B7B97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50BAC-1200-4CA7-A1AD-D76115B8F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9A142-27C8-4215-86FF-8E8DD9739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808A6-75B7-45C2-B223-2F7ADF73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A57E-DEF6-498F-A8D1-C56A2AF0D533}" type="datetimeFigureOut">
              <a:rPr lang="en-ID" smtClean="0"/>
              <a:t>21/03/2022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6DFE1-21C6-48A4-A918-4F266035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D5D37-EA8A-4F5F-928A-273FDC5D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061E-E469-40D8-9337-0B205CF71B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150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A1D7-F72D-48A0-BCC9-7AB4ABBF5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0DABAB-5251-4140-94C3-7EB52D112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BA43D-A0D4-4CEB-9A02-B09D305A8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2EEDC-3E1A-4FBB-83E2-DBBF5BFE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A57E-DEF6-498F-A8D1-C56A2AF0D533}" type="datetimeFigureOut">
              <a:rPr lang="en-ID" smtClean="0"/>
              <a:t>21/03/2022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82568-BA43-42AC-AACF-F464F866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31C57-8EE4-4791-989D-E57E695C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061E-E469-40D8-9337-0B205CF71B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741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40E2D-CF0B-4BF9-9BC6-F194720E7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74010-06D9-4962-B77E-6159ABEDE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1D047-EC39-4142-BAE9-009AC4C8F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2A57E-DEF6-498F-A8D1-C56A2AF0D533}" type="datetimeFigureOut">
              <a:rPr lang="en-ID" smtClean="0"/>
              <a:t>21/03/2022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8E43C-45E8-42F3-BF89-F96F003B3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DFD5F-609F-46DF-B952-C7313FE09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2061E-E469-40D8-9337-0B205CF71B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306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A00AE-1864-4CAB-8929-444A3EB05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Agency FB" panose="020B0503020202020204" pitchFamily="34" charset="0"/>
              </a:rPr>
              <a:t>Mencari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Sebilah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Pedang</a:t>
            </a:r>
            <a:endParaRPr lang="en-ID" dirty="0"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9E7BD-69A4-4764-B863-461B775D2B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Keyisa Raihan </a:t>
            </a:r>
            <a:r>
              <a:rPr lang="en-US" dirty="0" err="1">
                <a:latin typeface="Bahnschrift Light" panose="020B0502040204020203" pitchFamily="34" charset="0"/>
              </a:rPr>
              <a:t>Illah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Setiadi</a:t>
            </a:r>
            <a:endParaRPr lang="en-US" dirty="0">
              <a:latin typeface="Bahnschrift Light" panose="020B0502040204020203" pitchFamily="34" charset="0"/>
            </a:endParaRPr>
          </a:p>
          <a:p>
            <a:r>
              <a:rPr lang="en-US" dirty="0">
                <a:latin typeface="Bahnschrift Light" panose="020B0502040204020203" pitchFamily="34" charset="0"/>
              </a:rPr>
              <a:t>5025211002</a:t>
            </a:r>
            <a:endParaRPr lang="en-ID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118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B430ECA-E063-4BF9-B27F-4FDD440E2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035" y="934931"/>
            <a:ext cx="3060832" cy="5260326"/>
          </a:xfrm>
        </p:spPr>
      </p:pic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92689D3-2A34-48BE-8F3F-DCB0A3C1DF00}"/>
              </a:ext>
            </a:extLst>
          </p:cNvPr>
          <p:cNvSpPr/>
          <p:nvPr/>
        </p:nvSpPr>
        <p:spPr>
          <a:xfrm>
            <a:off x="6096000" y="780926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761FD758-8B18-43B7-837E-55E48ABAD0F9}"/>
              </a:ext>
            </a:extLst>
          </p:cNvPr>
          <p:cNvSpPr/>
          <p:nvPr/>
        </p:nvSpPr>
        <p:spPr>
          <a:xfrm>
            <a:off x="7457977" y="2081464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ID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535AF34-5A85-47D1-8292-2733F2E2F0B3}"/>
              </a:ext>
            </a:extLst>
          </p:cNvPr>
          <p:cNvCxnSpPr>
            <a:stCxn id="5" idx="5"/>
            <a:endCxn id="6" idx="1"/>
          </p:cNvCxnSpPr>
          <p:nvPr/>
        </p:nvCxnSpPr>
        <p:spPr>
          <a:xfrm>
            <a:off x="7139390" y="1791454"/>
            <a:ext cx="497605" cy="46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D307B4E-8529-4E94-B838-E259BB3900A3}"/>
              </a:ext>
            </a:extLst>
          </p:cNvPr>
          <p:cNvSpPr/>
          <p:nvPr/>
        </p:nvSpPr>
        <p:spPr>
          <a:xfrm>
            <a:off x="8832785" y="3340769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endParaRPr lang="en-ID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1E4BCB-18EE-407A-9CCD-B4001261CE72}"/>
              </a:ext>
            </a:extLst>
          </p:cNvPr>
          <p:cNvCxnSpPr/>
          <p:nvPr/>
        </p:nvCxnSpPr>
        <p:spPr>
          <a:xfrm>
            <a:off x="8583982" y="3033676"/>
            <a:ext cx="497605" cy="46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ame 8">
            <a:extLst>
              <a:ext uri="{FF2B5EF4-FFF2-40B4-BE49-F238E27FC236}">
                <a16:creationId xmlns:a16="http://schemas.microsoft.com/office/drawing/2014/main" id="{B818E3A1-744C-456C-87E5-26FD1C0D59EB}"/>
              </a:ext>
            </a:extLst>
          </p:cNvPr>
          <p:cNvSpPr/>
          <p:nvPr/>
        </p:nvSpPr>
        <p:spPr>
          <a:xfrm>
            <a:off x="1443790" y="2202935"/>
            <a:ext cx="1001027" cy="45238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440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B430ECA-E063-4BF9-B27F-4FDD440E2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035" y="934931"/>
            <a:ext cx="3060832" cy="5260326"/>
          </a:xfrm>
        </p:spPr>
      </p:pic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92689D3-2A34-48BE-8F3F-DCB0A3C1DF00}"/>
              </a:ext>
            </a:extLst>
          </p:cNvPr>
          <p:cNvSpPr/>
          <p:nvPr/>
        </p:nvSpPr>
        <p:spPr>
          <a:xfrm>
            <a:off x="6096000" y="780926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761FD758-8B18-43B7-837E-55E48ABAD0F9}"/>
              </a:ext>
            </a:extLst>
          </p:cNvPr>
          <p:cNvSpPr/>
          <p:nvPr/>
        </p:nvSpPr>
        <p:spPr>
          <a:xfrm>
            <a:off x="7457977" y="2081464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ID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535AF34-5A85-47D1-8292-2733F2E2F0B3}"/>
              </a:ext>
            </a:extLst>
          </p:cNvPr>
          <p:cNvCxnSpPr>
            <a:stCxn id="5" idx="5"/>
            <a:endCxn id="6" idx="1"/>
          </p:cNvCxnSpPr>
          <p:nvPr/>
        </p:nvCxnSpPr>
        <p:spPr>
          <a:xfrm>
            <a:off x="7139390" y="1791454"/>
            <a:ext cx="497605" cy="46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D307B4E-8529-4E94-B838-E259BB3900A3}"/>
              </a:ext>
            </a:extLst>
          </p:cNvPr>
          <p:cNvSpPr/>
          <p:nvPr/>
        </p:nvSpPr>
        <p:spPr>
          <a:xfrm>
            <a:off x="8832785" y="3340769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endParaRPr lang="en-ID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1E4BCB-18EE-407A-9CCD-B4001261CE72}"/>
              </a:ext>
            </a:extLst>
          </p:cNvPr>
          <p:cNvCxnSpPr/>
          <p:nvPr/>
        </p:nvCxnSpPr>
        <p:spPr>
          <a:xfrm>
            <a:off x="8583982" y="3033676"/>
            <a:ext cx="497605" cy="46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67C9597-AEAD-4BED-9D22-86DF3CBE7C68}"/>
              </a:ext>
            </a:extLst>
          </p:cNvPr>
          <p:cNvSpPr/>
          <p:nvPr/>
        </p:nvSpPr>
        <p:spPr>
          <a:xfrm>
            <a:off x="4292867" y="2156862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9C2DBF-3D43-4AD3-BE05-3F0A813357FA}"/>
              </a:ext>
            </a:extLst>
          </p:cNvPr>
          <p:cNvCxnSpPr>
            <a:cxnSpLocks/>
          </p:cNvCxnSpPr>
          <p:nvPr/>
        </p:nvCxnSpPr>
        <p:spPr>
          <a:xfrm flipH="1">
            <a:off x="5236143" y="1674796"/>
            <a:ext cx="875171" cy="58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ame 12">
            <a:extLst>
              <a:ext uri="{FF2B5EF4-FFF2-40B4-BE49-F238E27FC236}">
                <a16:creationId xmlns:a16="http://schemas.microsoft.com/office/drawing/2014/main" id="{E78EAE9B-3DCA-478A-AD8A-C3BC1E44EBA8}"/>
              </a:ext>
            </a:extLst>
          </p:cNvPr>
          <p:cNvSpPr/>
          <p:nvPr/>
        </p:nvSpPr>
        <p:spPr>
          <a:xfrm>
            <a:off x="1349138" y="2664947"/>
            <a:ext cx="1001027" cy="45238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603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B430ECA-E063-4BF9-B27F-4FDD440E2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035" y="934931"/>
            <a:ext cx="3060832" cy="5260326"/>
          </a:xfrm>
        </p:spPr>
      </p:pic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92689D3-2A34-48BE-8F3F-DCB0A3C1DF00}"/>
              </a:ext>
            </a:extLst>
          </p:cNvPr>
          <p:cNvSpPr/>
          <p:nvPr/>
        </p:nvSpPr>
        <p:spPr>
          <a:xfrm>
            <a:off x="6096000" y="780926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761FD758-8B18-43B7-837E-55E48ABAD0F9}"/>
              </a:ext>
            </a:extLst>
          </p:cNvPr>
          <p:cNvSpPr/>
          <p:nvPr/>
        </p:nvSpPr>
        <p:spPr>
          <a:xfrm>
            <a:off x="7457977" y="2081464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ID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535AF34-5A85-47D1-8292-2733F2E2F0B3}"/>
              </a:ext>
            </a:extLst>
          </p:cNvPr>
          <p:cNvCxnSpPr>
            <a:stCxn id="5" idx="5"/>
            <a:endCxn id="6" idx="1"/>
          </p:cNvCxnSpPr>
          <p:nvPr/>
        </p:nvCxnSpPr>
        <p:spPr>
          <a:xfrm>
            <a:off x="7139390" y="1791454"/>
            <a:ext cx="497605" cy="46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D307B4E-8529-4E94-B838-E259BB3900A3}"/>
              </a:ext>
            </a:extLst>
          </p:cNvPr>
          <p:cNvSpPr/>
          <p:nvPr/>
        </p:nvSpPr>
        <p:spPr>
          <a:xfrm>
            <a:off x="8832785" y="3340769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endParaRPr lang="en-ID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1E4BCB-18EE-407A-9CCD-B4001261CE72}"/>
              </a:ext>
            </a:extLst>
          </p:cNvPr>
          <p:cNvCxnSpPr/>
          <p:nvPr/>
        </p:nvCxnSpPr>
        <p:spPr>
          <a:xfrm>
            <a:off x="8583982" y="3033676"/>
            <a:ext cx="497605" cy="46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67C9597-AEAD-4BED-9D22-86DF3CBE7C68}"/>
              </a:ext>
            </a:extLst>
          </p:cNvPr>
          <p:cNvSpPr/>
          <p:nvPr/>
        </p:nvSpPr>
        <p:spPr>
          <a:xfrm>
            <a:off x="4292867" y="2156862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9C2DBF-3D43-4AD3-BE05-3F0A813357FA}"/>
              </a:ext>
            </a:extLst>
          </p:cNvPr>
          <p:cNvCxnSpPr>
            <a:cxnSpLocks/>
          </p:cNvCxnSpPr>
          <p:nvPr/>
        </p:nvCxnSpPr>
        <p:spPr>
          <a:xfrm flipH="1">
            <a:off x="5236143" y="1674796"/>
            <a:ext cx="875171" cy="58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92144DFB-92DA-4C30-AD3A-9C22123409A1}"/>
              </a:ext>
            </a:extLst>
          </p:cNvPr>
          <p:cNvSpPr/>
          <p:nvPr/>
        </p:nvSpPr>
        <p:spPr>
          <a:xfrm>
            <a:off x="9986212" y="4378693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67</a:t>
            </a:r>
            <a:endParaRPr lang="en-ID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8BA6BE-B0BD-4C8E-B245-5C68F1B80AF7}"/>
              </a:ext>
            </a:extLst>
          </p:cNvPr>
          <p:cNvCxnSpPr/>
          <p:nvPr/>
        </p:nvCxnSpPr>
        <p:spPr>
          <a:xfrm>
            <a:off x="9737409" y="4225604"/>
            <a:ext cx="497605" cy="46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ame 12">
            <a:extLst>
              <a:ext uri="{FF2B5EF4-FFF2-40B4-BE49-F238E27FC236}">
                <a16:creationId xmlns:a16="http://schemas.microsoft.com/office/drawing/2014/main" id="{BB5E63FE-D086-435D-B69B-CB069A5C164C}"/>
              </a:ext>
            </a:extLst>
          </p:cNvPr>
          <p:cNvSpPr/>
          <p:nvPr/>
        </p:nvSpPr>
        <p:spPr>
          <a:xfrm>
            <a:off x="1443790" y="3039176"/>
            <a:ext cx="1001027" cy="45238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754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B430ECA-E063-4BF9-B27F-4FDD440E2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035" y="934931"/>
            <a:ext cx="3060832" cy="5260326"/>
          </a:xfrm>
        </p:spPr>
      </p:pic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92689D3-2A34-48BE-8F3F-DCB0A3C1DF00}"/>
              </a:ext>
            </a:extLst>
          </p:cNvPr>
          <p:cNvSpPr/>
          <p:nvPr/>
        </p:nvSpPr>
        <p:spPr>
          <a:xfrm>
            <a:off x="6096000" y="780926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761FD758-8B18-43B7-837E-55E48ABAD0F9}"/>
              </a:ext>
            </a:extLst>
          </p:cNvPr>
          <p:cNvSpPr/>
          <p:nvPr/>
        </p:nvSpPr>
        <p:spPr>
          <a:xfrm>
            <a:off x="7457977" y="2081464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ID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535AF34-5A85-47D1-8292-2733F2E2F0B3}"/>
              </a:ext>
            </a:extLst>
          </p:cNvPr>
          <p:cNvCxnSpPr>
            <a:stCxn id="5" idx="5"/>
            <a:endCxn id="6" idx="1"/>
          </p:cNvCxnSpPr>
          <p:nvPr/>
        </p:nvCxnSpPr>
        <p:spPr>
          <a:xfrm>
            <a:off x="7139390" y="1791454"/>
            <a:ext cx="497605" cy="46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D307B4E-8529-4E94-B838-E259BB3900A3}"/>
              </a:ext>
            </a:extLst>
          </p:cNvPr>
          <p:cNvSpPr/>
          <p:nvPr/>
        </p:nvSpPr>
        <p:spPr>
          <a:xfrm>
            <a:off x="8832785" y="3340769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endParaRPr lang="en-ID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1E4BCB-18EE-407A-9CCD-B4001261CE72}"/>
              </a:ext>
            </a:extLst>
          </p:cNvPr>
          <p:cNvCxnSpPr/>
          <p:nvPr/>
        </p:nvCxnSpPr>
        <p:spPr>
          <a:xfrm>
            <a:off x="8583982" y="3033676"/>
            <a:ext cx="497605" cy="46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67C9597-AEAD-4BED-9D22-86DF3CBE7C68}"/>
              </a:ext>
            </a:extLst>
          </p:cNvPr>
          <p:cNvSpPr/>
          <p:nvPr/>
        </p:nvSpPr>
        <p:spPr>
          <a:xfrm>
            <a:off x="4292867" y="2156862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9C2DBF-3D43-4AD3-BE05-3F0A813357FA}"/>
              </a:ext>
            </a:extLst>
          </p:cNvPr>
          <p:cNvCxnSpPr>
            <a:cxnSpLocks/>
          </p:cNvCxnSpPr>
          <p:nvPr/>
        </p:nvCxnSpPr>
        <p:spPr>
          <a:xfrm flipH="1">
            <a:off x="5236143" y="1674796"/>
            <a:ext cx="875171" cy="58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92144DFB-92DA-4C30-AD3A-9C22123409A1}"/>
              </a:ext>
            </a:extLst>
          </p:cNvPr>
          <p:cNvSpPr/>
          <p:nvPr/>
        </p:nvSpPr>
        <p:spPr>
          <a:xfrm>
            <a:off x="9986212" y="4378693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67</a:t>
            </a:r>
            <a:endParaRPr lang="en-ID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8BA6BE-B0BD-4C8E-B245-5C68F1B80AF7}"/>
              </a:ext>
            </a:extLst>
          </p:cNvPr>
          <p:cNvCxnSpPr/>
          <p:nvPr/>
        </p:nvCxnSpPr>
        <p:spPr>
          <a:xfrm>
            <a:off x="9737409" y="4225604"/>
            <a:ext cx="497605" cy="46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13437400-7D4E-4414-BABF-90DAC36C86F9}"/>
              </a:ext>
            </a:extLst>
          </p:cNvPr>
          <p:cNvSpPr/>
          <p:nvPr/>
        </p:nvSpPr>
        <p:spPr>
          <a:xfrm>
            <a:off x="5641646" y="3419251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EA7433-4327-402C-8781-FF34AA67C519}"/>
              </a:ext>
            </a:extLst>
          </p:cNvPr>
          <p:cNvCxnSpPr/>
          <p:nvPr/>
        </p:nvCxnSpPr>
        <p:spPr>
          <a:xfrm>
            <a:off x="5268442" y="3054646"/>
            <a:ext cx="497605" cy="46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ame 17">
            <a:extLst>
              <a:ext uri="{FF2B5EF4-FFF2-40B4-BE49-F238E27FC236}">
                <a16:creationId xmlns:a16="http://schemas.microsoft.com/office/drawing/2014/main" id="{673A1B5B-5DCB-4537-A72C-E94640B2E3F0}"/>
              </a:ext>
            </a:extLst>
          </p:cNvPr>
          <p:cNvSpPr/>
          <p:nvPr/>
        </p:nvSpPr>
        <p:spPr>
          <a:xfrm>
            <a:off x="1394060" y="3430155"/>
            <a:ext cx="1001027" cy="45238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818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B430ECA-E063-4BF9-B27F-4FDD440E2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035" y="934931"/>
            <a:ext cx="3060832" cy="5260326"/>
          </a:xfrm>
        </p:spPr>
      </p:pic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92689D3-2A34-48BE-8F3F-DCB0A3C1DF00}"/>
              </a:ext>
            </a:extLst>
          </p:cNvPr>
          <p:cNvSpPr/>
          <p:nvPr/>
        </p:nvSpPr>
        <p:spPr>
          <a:xfrm>
            <a:off x="6096000" y="780926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761FD758-8B18-43B7-837E-55E48ABAD0F9}"/>
              </a:ext>
            </a:extLst>
          </p:cNvPr>
          <p:cNvSpPr/>
          <p:nvPr/>
        </p:nvSpPr>
        <p:spPr>
          <a:xfrm>
            <a:off x="7457977" y="2081464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ID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535AF34-5A85-47D1-8292-2733F2E2F0B3}"/>
              </a:ext>
            </a:extLst>
          </p:cNvPr>
          <p:cNvCxnSpPr>
            <a:stCxn id="5" idx="5"/>
            <a:endCxn id="6" idx="1"/>
          </p:cNvCxnSpPr>
          <p:nvPr/>
        </p:nvCxnSpPr>
        <p:spPr>
          <a:xfrm>
            <a:off x="7139390" y="1791454"/>
            <a:ext cx="497605" cy="46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D307B4E-8529-4E94-B838-E259BB3900A3}"/>
              </a:ext>
            </a:extLst>
          </p:cNvPr>
          <p:cNvSpPr/>
          <p:nvPr/>
        </p:nvSpPr>
        <p:spPr>
          <a:xfrm>
            <a:off x="8832785" y="3340769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endParaRPr lang="en-ID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1E4BCB-18EE-407A-9CCD-B4001261CE72}"/>
              </a:ext>
            </a:extLst>
          </p:cNvPr>
          <p:cNvCxnSpPr/>
          <p:nvPr/>
        </p:nvCxnSpPr>
        <p:spPr>
          <a:xfrm>
            <a:off x="8583982" y="3033676"/>
            <a:ext cx="497605" cy="46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67C9597-AEAD-4BED-9D22-86DF3CBE7C68}"/>
              </a:ext>
            </a:extLst>
          </p:cNvPr>
          <p:cNvSpPr/>
          <p:nvPr/>
        </p:nvSpPr>
        <p:spPr>
          <a:xfrm>
            <a:off x="4292867" y="2156862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9C2DBF-3D43-4AD3-BE05-3F0A813357FA}"/>
              </a:ext>
            </a:extLst>
          </p:cNvPr>
          <p:cNvCxnSpPr>
            <a:cxnSpLocks/>
          </p:cNvCxnSpPr>
          <p:nvPr/>
        </p:nvCxnSpPr>
        <p:spPr>
          <a:xfrm flipH="1">
            <a:off x="5236143" y="1674796"/>
            <a:ext cx="875171" cy="58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92144DFB-92DA-4C30-AD3A-9C22123409A1}"/>
              </a:ext>
            </a:extLst>
          </p:cNvPr>
          <p:cNvSpPr/>
          <p:nvPr/>
        </p:nvSpPr>
        <p:spPr>
          <a:xfrm>
            <a:off x="9986212" y="4378693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67</a:t>
            </a:r>
            <a:endParaRPr lang="en-ID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8BA6BE-B0BD-4C8E-B245-5C68F1B80AF7}"/>
              </a:ext>
            </a:extLst>
          </p:cNvPr>
          <p:cNvCxnSpPr/>
          <p:nvPr/>
        </p:nvCxnSpPr>
        <p:spPr>
          <a:xfrm>
            <a:off x="9737409" y="4225604"/>
            <a:ext cx="497605" cy="46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13437400-7D4E-4414-BABF-90DAC36C86F9}"/>
              </a:ext>
            </a:extLst>
          </p:cNvPr>
          <p:cNvSpPr/>
          <p:nvPr/>
        </p:nvSpPr>
        <p:spPr>
          <a:xfrm>
            <a:off x="5641646" y="3419251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EA7433-4327-402C-8781-FF34AA67C519}"/>
              </a:ext>
            </a:extLst>
          </p:cNvPr>
          <p:cNvCxnSpPr/>
          <p:nvPr/>
        </p:nvCxnSpPr>
        <p:spPr>
          <a:xfrm>
            <a:off x="5268442" y="3054646"/>
            <a:ext cx="497605" cy="46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47EE8E4D-74CA-4B0C-AC5C-135FCC670D25}"/>
              </a:ext>
            </a:extLst>
          </p:cNvPr>
          <p:cNvSpPr/>
          <p:nvPr/>
        </p:nvSpPr>
        <p:spPr>
          <a:xfrm>
            <a:off x="4657238" y="4795187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EC084D-37C0-4C79-B537-DAEE3D9905AE}"/>
              </a:ext>
            </a:extLst>
          </p:cNvPr>
          <p:cNvCxnSpPr>
            <a:cxnSpLocks/>
          </p:cNvCxnSpPr>
          <p:nvPr/>
        </p:nvCxnSpPr>
        <p:spPr>
          <a:xfrm flipH="1">
            <a:off x="5641646" y="4518145"/>
            <a:ext cx="208986" cy="44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ame 17">
            <a:extLst>
              <a:ext uri="{FF2B5EF4-FFF2-40B4-BE49-F238E27FC236}">
                <a16:creationId xmlns:a16="http://schemas.microsoft.com/office/drawing/2014/main" id="{673A1B5B-5DCB-4537-A72C-E94640B2E3F0}"/>
              </a:ext>
            </a:extLst>
          </p:cNvPr>
          <p:cNvSpPr/>
          <p:nvPr/>
        </p:nvSpPr>
        <p:spPr>
          <a:xfrm>
            <a:off x="1355559" y="3805187"/>
            <a:ext cx="1001027" cy="45238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53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B430ECA-E063-4BF9-B27F-4FDD440E2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035" y="934931"/>
            <a:ext cx="3060832" cy="5260326"/>
          </a:xfrm>
        </p:spPr>
      </p:pic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92689D3-2A34-48BE-8F3F-DCB0A3C1DF00}"/>
              </a:ext>
            </a:extLst>
          </p:cNvPr>
          <p:cNvSpPr/>
          <p:nvPr/>
        </p:nvSpPr>
        <p:spPr>
          <a:xfrm>
            <a:off x="6096000" y="780926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761FD758-8B18-43B7-837E-55E48ABAD0F9}"/>
              </a:ext>
            </a:extLst>
          </p:cNvPr>
          <p:cNvSpPr/>
          <p:nvPr/>
        </p:nvSpPr>
        <p:spPr>
          <a:xfrm>
            <a:off x="7457977" y="2081464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ID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535AF34-5A85-47D1-8292-2733F2E2F0B3}"/>
              </a:ext>
            </a:extLst>
          </p:cNvPr>
          <p:cNvCxnSpPr>
            <a:stCxn id="5" idx="5"/>
            <a:endCxn id="6" idx="1"/>
          </p:cNvCxnSpPr>
          <p:nvPr/>
        </p:nvCxnSpPr>
        <p:spPr>
          <a:xfrm>
            <a:off x="7139390" y="1791454"/>
            <a:ext cx="497605" cy="46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1E4BCB-18EE-407A-9CCD-B4001261CE72}"/>
              </a:ext>
            </a:extLst>
          </p:cNvPr>
          <p:cNvCxnSpPr/>
          <p:nvPr/>
        </p:nvCxnSpPr>
        <p:spPr>
          <a:xfrm>
            <a:off x="8583982" y="3033676"/>
            <a:ext cx="497605" cy="46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67C9597-AEAD-4BED-9D22-86DF3CBE7C68}"/>
              </a:ext>
            </a:extLst>
          </p:cNvPr>
          <p:cNvSpPr/>
          <p:nvPr/>
        </p:nvSpPr>
        <p:spPr>
          <a:xfrm>
            <a:off x="4292867" y="2156862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9C2DBF-3D43-4AD3-BE05-3F0A813357FA}"/>
              </a:ext>
            </a:extLst>
          </p:cNvPr>
          <p:cNvCxnSpPr>
            <a:cxnSpLocks/>
          </p:cNvCxnSpPr>
          <p:nvPr/>
        </p:nvCxnSpPr>
        <p:spPr>
          <a:xfrm flipH="1">
            <a:off x="5236143" y="1674796"/>
            <a:ext cx="875171" cy="58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92144DFB-92DA-4C30-AD3A-9C22123409A1}"/>
              </a:ext>
            </a:extLst>
          </p:cNvPr>
          <p:cNvSpPr/>
          <p:nvPr/>
        </p:nvSpPr>
        <p:spPr>
          <a:xfrm>
            <a:off x="8832784" y="3363429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67</a:t>
            </a:r>
            <a:endParaRPr lang="en-ID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13437400-7D4E-4414-BABF-90DAC36C86F9}"/>
              </a:ext>
            </a:extLst>
          </p:cNvPr>
          <p:cNvSpPr/>
          <p:nvPr/>
        </p:nvSpPr>
        <p:spPr>
          <a:xfrm>
            <a:off x="5641646" y="3419251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EA7433-4327-402C-8781-FF34AA67C519}"/>
              </a:ext>
            </a:extLst>
          </p:cNvPr>
          <p:cNvCxnSpPr/>
          <p:nvPr/>
        </p:nvCxnSpPr>
        <p:spPr>
          <a:xfrm>
            <a:off x="5268442" y="3054646"/>
            <a:ext cx="497605" cy="46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47EE8E4D-74CA-4B0C-AC5C-135FCC670D25}"/>
              </a:ext>
            </a:extLst>
          </p:cNvPr>
          <p:cNvSpPr/>
          <p:nvPr/>
        </p:nvSpPr>
        <p:spPr>
          <a:xfrm>
            <a:off x="4657238" y="4795187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EC084D-37C0-4C79-B537-DAEE3D9905AE}"/>
              </a:ext>
            </a:extLst>
          </p:cNvPr>
          <p:cNvCxnSpPr>
            <a:cxnSpLocks/>
          </p:cNvCxnSpPr>
          <p:nvPr/>
        </p:nvCxnSpPr>
        <p:spPr>
          <a:xfrm flipH="1">
            <a:off x="5641646" y="4518145"/>
            <a:ext cx="208986" cy="44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ame 16">
            <a:extLst>
              <a:ext uri="{FF2B5EF4-FFF2-40B4-BE49-F238E27FC236}">
                <a16:creationId xmlns:a16="http://schemas.microsoft.com/office/drawing/2014/main" id="{DF2EBDB3-85F0-4993-82D0-58E88B43CE7B}"/>
              </a:ext>
            </a:extLst>
          </p:cNvPr>
          <p:cNvSpPr/>
          <p:nvPr/>
        </p:nvSpPr>
        <p:spPr>
          <a:xfrm>
            <a:off x="1332803" y="4207130"/>
            <a:ext cx="1358765" cy="58805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649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B430ECA-E063-4BF9-B27F-4FDD440E2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035" y="934931"/>
            <a:ext cx="3060832" cy="5260326"/>
          </a:xfrm>
        </p:spPr>
      </p:pic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92689D3-2A34-48BE-8F3F-DCB0A3C1DF00}"/>
              </a:ext>
            </a:extLst>
          </p:cNvPr>
          <p:cNvSpPr/>
          <p:nvPr/>
        </p:nvSpPr>
        <p:spPr>
          <a:xfrm>
            <a:off x="6096000" y="780926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761FD758-8B18-43B7-837E-55E48ABAD0F9}"/>
              </a:ext>
            </a:extLst>
          </p:cNvPr>
          <p:cNvSpPr/>
          <p:nvPr/>
        </p:nvSpPr>
        <p:spPr>
          <a:xfrm>
            <a:off x="7457977" y="2081464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ID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535AF34-5A85-47D1-8292-2733F2E2F0B3}"/>
              </a:ext>
            </a:extLst>
          </p:cNvPr>
          <p:cNvCxnSpPr>
            <a:stCxn id="5" idx="5"/>
            <a:endCxn id="6" idx="1"/>
          </p:cNvCxnSpPr>
          <p:nvPr/>
        </p:nvCxnSpPr>
        <p:spPr>
          <a:xfrm>
            <a:off x="7139390" y="1791454"/>
            <a:ext cx="497605" cy="46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D307B4E-8529-4E94-B838-E259BB3900A3}"/>
              </a:ext>
            </a:extLst>
          </p:cNvPr>
          <p:cNvSpPr/>
          <p:nvPr/>
        </p:nvSpPr>
        <p:spPr>
          <a:xfrm>
            <a:off x="8832785" y="3340769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67</a:t>
            </a:r>
            <a:endParaRPr lang="en-ID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1E4BCB-18EE-407A-9CCD-B4001261CE72}"/>
              </a:ext>
            </a:extLst>
          </p:cNvPr>
          <p:cNvCxnSpPr/>
          <p:nvPr/>
        </p:nvCxnSpPr>
        <p:spPr>
          <a:xfrm>
            <a:off x="8583982" y="3033676"/>
            <a:ext cx="497605" cy="46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67C9597-AEAD-4BED-9D22-86DF3CBE7C68}"/>
              </a:ext>
            </a:extLst>
          </p:cNvPr>
          <p:cNvSpPr/>
          <p:nvPr/>
        </p:nvSpPr>
        <p:spPr>
          <a:xfrm>
            <a:off x="4292867" y="2156862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9C2DBF-3D43-4AD3-BE05-3F0A813357FA}"/>
              </a:ext>
            </a:extLst>
          </p:cNvPr>
          <p:cNvCxnSpPr>
            <a:cxnSpLocks/>
          </p:cNvCxnSpPr>
          <p:nvPr/>
        </p:nvCxnSpPr>
        <p:spPr>
          <a:xfrm flipH="1">
            <a:off x="5236143" y="1674796"/>
            <a:ext cx="875171" cy="58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92144DFB-92DA-4C30-AD3A-9C22123409A1}"/>
              </a:ext>
            </a:extLst>
          </p:cNvPr>
          <p:cNvSpPr/>
          <p:nvPr/>
        </p:nvSpPr>
        <p:spPr>
          <a:xfrm>
            <a:off x="9986212" y="4378693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  <a:endParaRPr lang="en-ID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8BA6BE-B0BD-4C8E-B245-5C68F1B80AF7}"/>
              </a:ext>
            </a:extLst>
          </p:cNvPr>
          <p:cNvCxnSpPr/>
          <p:nvPr/>
        </p:nvCxnSpPr>
        <p:spPr>
          <a:xfrm>
            <a:off x="9737409" y="4225604"/>
            <a:ext cx="497605" cy="46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13437400-7D4E-4414-BABF-90DAC36C86F9}"/>
              </a:ext>
            </a:extLst>
          </p:cNvPr>
          <p:cNvSpPr/>
          <p:nvPr/>
        </p:nvSpPr>
        <p:spPr>
          <a:xfrm>
            <a:off x="5641646" y="3419251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EA7433-4327-402C-8781-FF34AA67C519}"/>
              </a:ext>
            </a:extLst>
          </p:cNvPr>
          <p:cNvCxnSpPr/>
          <p:nvPr/>
        </p:nvCxnSpPr>
        <p:spPr>
          <a:xfrm>
            <a:off x="5268442" y="3054646"/>
            <a:ext cx="497605" cy="46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47EE8E4D-74CA-4B0C-AC5C-135FCC670D25}"/>
              </a:ext>
            </a:extLst>
          </p:cNvPr>
          <p:cNvSpPr/>
          <p:nvPr/>
        </p:nvSpPr>
        <p:spPr>
          <a:xfrm>
            <a:off x="4657238" y="4795187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EC084D-37C0-4C79-B537-DAEE3D9905AE}"/>
              </a:ext>
            </a:extLst>
          </p:cNvPr>
          <p:cNvCxnSpPr>
            <a:cxnSpLocks/>
          </p:cNvCxnSpPr>
          <p:nvPr/>
        </p:nvCxnSpPr>
        <p:spPr>
          <a:xfrm flipH="1">
            <a:off x="5641646" y="4518145"/>
            <a:ext cx="208986" cy="44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ame 16">
            <a:extLst>
              <a:ext uri="{FF2B5EF4-FFF2-40B4-BE49-F238E27FC236}">
                <a16:creationId xmlns:a16="http://schemas.microsoft.com/office/drawing/2014/main" id="{EDB956C6-C85C-4BEE-A440-242EA83AD4E0}"/>
              </a:ext>
            </a:extLst>
          </p:cNvPr>
          <p:cNvSpPr/>
          <p:nvPr/>
        </p:nvSpPr>
        <p:spPr>
          <a:xfrm>
            <a:off x="1355084" y="4643465"/>
            <a:ext cx="1358765" cy="58805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473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B430ECA-E063-4BF9-B27F-4FDD440E2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035" y="934931"/>
            <a:ext cx="3060832" cy="5260326"/>
          </a:xfrm>
        </p:spPr>
      </p:pic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92689D3-2A34-48BE-8F3F-DCB0A3C1DF00}"/>
              </a:ext>
            </a:extLst>
          </p:cNvPr>
          <p:cNvSpPr/>
          <p:nvPr/>
        </p:nvSpPr>
        <p:spPr>
          <a:xfrm>
            <a:off x="6096000" y="780926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761FD758-8B18-43B7-837E-55E48ABAD0F9}"/>
              </a:ext>
            </a:extLst>
          </p:cNvPr>
          <p:cNvSpPr/>
          <p:nvPr/>
        </p:nvSpPr>
        <p:spPr>
          <a:xfrm>
            <a:off x="7457977" y="2081464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ID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535AF34-5A85-47D1-8292-2733F2E2F0B3}"/>
              </a:ext>
            </a:extLst>
          </p:cNvPr>
          <p:cNvCxnSpPr>
            <a:stCxn id="5" idx="5"/>
            <a:endCxn id="6" idx="1"/>
          </p:cNvCxnSpPr>
          <p:nvPr/>
        </p:nvCxnSpPr>
        <p:spPr>
          <a:xfrm>
            <a:off x="7139390" y="1791454"/>
            <a:ext cx="497605" cy="46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D307B4E-8529-4E94-B838-E259BB3900A3}"/>
              </a:ext>
            </a:extLst>
          </p:cNvPr>
          <p:cNvSpPr/>
          <p:nvPr/>
        </p:nvSpPr>
        <p:spPr>
          <a:xfrm>
            <a:off x="8832785" y="3340769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67</a:t>
            </a:r>
            <a:endParaRPr lang="en-ID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1E4BCB-18EE-407A-9CCD-B4001261CE72}"/>
              </a:ext>
            </a:extLst>
          </p:cNvPr>
          <p:cNvCxnSpPr/>
          <p:nvPr/>
        </p:nvCxnSpPr>
        <p:spPr>
          <a:xfrm>
            <a:off x="8583982" y="3033676"/>
            <a:ext cx="497605" cy="46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67C9597-AEAD-4BED-9D22-86DF3CBE7C68}"/>
              </a:ext>
            </a:extLst>
          </p:cNvPr>
          <p:cNvSpPr/>
          <p:nvPr/>
        </p:nvSpPr>
        <p:spPr>
          <a:xfrm>
            <a:off x="4292867" y="2156862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9C2DBF-3D43-4AD3-BE05-3F0A813357FA}"/>
              </a:ext>
            </a:extLst>
          </p:cNvPr>
          <p:cNvCxnSpPr>
            <a:cxnSpLocks/>
          </p:cNvCxnSpPr>
          <p:nvPr/>
        </p:nvCxnSpPr>
        <p:spPr>
          <a:xfrm flipH="1">
            <a:off x="5236143" y="1674796"/>
            <a:ext cx="875171" cy="58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92144DFB-92DA-4C30-AD3A-9C22123409A1}"/>
              </a:ext>
            </a:extLst>
          </p:cNvPr>
          <p:cNvSpPr/>
          <p:nvPr/>
        </p:nvSpPr>
        <p:spPr>
          <a:xfrm>
            <a:off x="9986212" y="4378693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  <a:endParaRPr lang="en-ID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8BA6BE-B0BD-4C8E-B245-5C68F1B80AF7}"/>
              </a:ext>
            </a:extLst>
          </p:cNvPr>
          <p:cNvCxnSpPr/>
          <p:nvPr/>
        </p:nvCxnSpPr>
        <p:spPr>
          <a:xfrm>
            <a:off x="9737409" y="4225604"/>
            <a:ext cx="497605" cy="46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13437400-7D4E-4414-BABF-90DAC36C86F9}"/>
              </a:ext>
            </a:extLst>
          </p:cNvPr>
          <p:cNvSpPr/>
          <p:nvPr/>
        </p:nvSpPr>
        <p:spPr>
          <a:xfrm>
            <a:off x="5641646" y="3419251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EA7433-4327-402C-8781-FF34AA67C519}"/>
              </a:ext>
            </a:extLst>
          </p:cNvPr>
          <p:cNvCxnSpPr/>
          <p:nvPr/>
        </p:nvCxnSpPr>
        <p:spPr>
          <a:xfrm>
            <a:off x="5268442" y="3054646"/>
            <a:ext cx="497605" cy="46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47EE8E4D-74CA-4B0C-AC5C-135FCC670D25}"/>
              </a:ext>
            </a:extLst>
          </p:cNvPr>
          <p:cNvSpPr/>
          <p:nvPr/>
        </p:nvSpPr>
        <p:spPr>
          <a:xfrm>
            <a:off x="4657238" y="4795187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EC084D-37C0-4C79-B537-DAEE3D9905AE}"/>
              </a:ext>
            </a:extLst>
          </p:cNvPr>
          <p:cNvCxnSpPr>
            <a:cxnSpLocks/>
          </p:cNvCxnSpPr>
          <p:nvPr/>
        </p:nvCxnSpPr>
        <p:spPr>
          <a:xfrm flipH="1">
            <a:off x="5641646" y="4518145"/>
            <a:ext cx="208986" cy="44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ame 16">
            <a:extLst>
              <a:ext uri="{FF2B5EF4-FFF2-40B4-BE49-F238E27FC236}">
                <a16:creationId xmlns:a16="http://schemas.microsoft.com/office/drawing/2014/main" id="{E711F908-83AA-4AF8-BB11-17E41A1DE5A8}"/>
              </a:ext>
            </a:extLst>
          </p:cNvPr>
          <p:cNvSpPr/>
          <p:nvPr/>
        </p:nvSpPr>
        <p:spPr>
          <a:xfrm>
            <a:off x="1534934" y="4974543"/>
            <a:ext cx="1358765" cy="58805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435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B430ECA-E063-4BF9-B27F-4FDD440E2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035" y="934931"/>
            <a:ext cx="3060832" cy="5260326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078982-A83B-47F5-90C9-8E753B24F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365" y="2077850"/>
            <a:ext cx="7285266" cy="2286227"/>
          </a:xfrm>
          <a:prstGeom prst="rect">
            <a:avLst/>
          </a:prstGeom>
        </p:spPr>
      </p:pic>
      <p:sp>
        <p:nvSpPr>
          <p:cNvPr id="18" name="Frame 17">
            <a:extLst>
              <a:ext uri="{FF2B5EF4-FFF2-40B4-BE49-F238E27FC236}">
                <a16:creationId xmlns:a16="http://schemas.microsoft.com/office/drawing/2014/main" id="{3B9AEB93-82B0-4DD3-B009-2D54E0CF9B77}"/>
              </a:ext>
            </a:extLst>
          </p:cNvPr>
          <p:cNvSpPr/>
          <p:nvPr/>
        </p:nvSpPr>
        <p:spPr>
          <a:xfrm>
            <a:off x="1111422" y="5468040"/>
            <a:ext cx="1358765" cy="58805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048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1DEE3792-3BFF-447D-8EE8-FDAD2F44C910}"/>
              </a:ext>
            </a:extLst>
          </p:cNvPr>
          <p:cNvSpPr/>
          <p:nvPr/>
        </p:nvSpPr>
        <p:spPr>
          <a:xfrm>
            <a:off x="2448026" y="521044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D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54E5F722-610C-4B73-8EB2-078668BEF76C}"/>
              </a:ext>
            </a:extLst>
          </p:cNvPr>
          <p:cNvSpPr/>
          <p:nvPr/>
        </p:nvSpPr>
        <p:spPr>
          <a:xfrm>
            <a:off x="3810003" y="1821582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ID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145798-A2BD-40BF-B834-4E7097AFE277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3491416" y="1531572"/>
            <a:ext cx="497605" cy="46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59FE92CA-1BF0-47BF-8A47-A31BB650E6D8}"/>
              </a:ext>
            </a:extLst>
          </p:cNvPr>
          <p:cNvSpPr/>
          <p:nvPr/>
        </p:nvSpPr>
        <p:spPr>
          <a:xfrm>
            <a:off x="5184811" y="3080887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67</a:t>
            </a:r>
            <a:endParaRPr lang="en-ID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23744F-EBB3-41AC-AB55-ECF1243ECBFB}"/>
              </a:ext>
            </a:extLst>
          </p:cNvPr>
          <p:cNvCxnSpPr/>
          <p:nvPr/>
        </p:nvCxnSpPr>
        <p:spPr>
          <a:xfrm>
            <a:off x="4936008" y="2773794"/>
            <a:ext cx="497605" cy="46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2D174F3-98C2-46BA-BB78-529AE6096074}"/>
              </a:ext>
            </a:extLst>
          </p:cNvPr>
          <p:cNvSpPr/>
          <p:nvPr/>
        </p:nvSpPr>
        <p:spPr>
          <a:xfrm>
            <a:off x="644893" y="1896980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410795-4EDF-47A4-A285-08FB4DF542EA}"/>
              </a:ext>
            </a:extLst>
          </p:cNvPr>
          <p:cNvCxnSpPr>
            <a:cxnSpLocks/>
          </p:cNvCxnSpPr>
          <p:nvPr/>
        </p:nvCxnSpPr>
        <p:spPr>
          <a:xfrm flipH="1">
            <a:off x="1588169" y="1414914"/>
            <a:ext cx="875171" cy="58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5D21794A-BBC2-4306-B708-93C41F748453}"/>
              </a:ext>
            </a:extLst>
          </p:cNvPr>
          <p:cNvSpPr/>
          <p:nvPr/>
        </p:nvSpPr>
        <p:spPr>
          <a:xfrm>
            <a:off x="6457752" y="4264794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  <a:endParaRPr lang="en-ID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4A5924-5075-4C5E-8145-983946490A9F}"/>
              </a:ext>
            </a:extLst>
          </p:cNvPr>
          <p:cNvCxnSpPr/>
          <p:nvPr/>
        </p:nvCxnSpPr>
        <p:spPr>
          <a:xfrm>
            <a:off x="6089435" y="3965722"/>
            <a:ext cx="497605" cy="46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D561C03F-7EFB-4E92-A09F-502681EA7E61}"/>
              </a:ext>
            </a:extLst>
          </p:cNvPr>
          <p:cNvSpPr/>
          <p:nvPr/>
        </p:nvSpPr>
        <p:spPr>
          <a:xfrm>
            <a:off x="1993672" y="3159369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70FDAD-14C8-4B55-BD85-36A26895D782}"/>
              </a:ext>
            </a:extLst>
          </p:cNvPr>
          <p:cNvCxnSpPr/>
          <p:nvPr/>
        </p:nvCxnSpPr>
        <p:spPr>
          <a:xfrm>
            <a:off x="1668594" y="2872568"/>
            <a:ext cx="497605" cy="46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5626542-562A-4453-B5C9-626BC889E3DF}"/>
              </a:ext>
            </a:extLst>
          </p:cNvPr>
          <p:cNvSpPr/>
          <p:nvPr/>
        </p:nvSpPr>
        <p:spPr>
          <a:xfrm>
            <a:off x="1009264" y="4535305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CC2A1B-5707-4F07-AE93-40E76323E1D5}"/>
              </a:ext>
            </a:extLst>
          </p:cNvPr>
          <p:cNvCxnSpPr>
            <a:cxnSpLocks/>
          </p:cNvCxnSpPr>
          <p:nvPr/>
        </p:nvCxnSpPr>
        <p:spPr>
          <a:xfrm flipH="1">
            <a:off x="1993672" y="4258263"/>
            <a:ext cx="208986" cy="44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3AFECC6-2A35-4EB0-804B-0C4B74BE186D}"/>
              </a:ext>
            </a:extLst>
          </p:cNvPr>
          <p:cNvSpPr txBox="1"/>
          <p:nvPr/>
        </p:nvSpPr>
        <p:spPr>
          <a:xfrm>
            <a:off x="7944517" y="2790037"/>
            <a:ext cx="36094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Agency FB" panose="020B0503020202020204" pitchFamily="34" charset="0"/>
              </a:rPr>
              <a:t>Default </a:t>
            </a:r>
            <a:r>
              <a:rPr lang="en-US" sz="2600" dirty="0" err="1">
                <a:latin typeface="Agency FB" panose="020B0503020202020204" pitchFamily="34" charset="0"/>
              </a:rPr>
              <a:t>Inorder</a:t>
            </a:r>
            <a:r>
              <a:rPr lang="en-US" sz="2600" dirty="0">
                <a:latin typeface="Agency FB" panose="020B0503020202020204" pitchFamily="34" charset="0"/>
              </a:rPr>
              <a:t> </a:t>
            </a:r>
            <a:r>
              <a:rPr lang="en-US" sz="2600" dirty="0" err="1">
                <a:latin typeface="Agency FB" panose="020B0503020202020204" pitchFamily="34" charset="0"/>
              </a:rPr>
              <a:t>Adalah</a:t>
            </a:r>
            <a:r>
              <a:rPr lang="en-US" sz="2600" dirty="0">
                <a:latin typeface="Agency FB" panose="020B0503020202020204" pitchFamily="34" charset="0"/>
              </a:rPr>
              <a:t> “left print right”, </a:t>
            </a:r>
            <a:r>
              <a:rPr lang="en-US" sz="2600" dirty="0" err="1">
                <a:latin typeface="Agency FB" panose="020B0503020202020204" pitchFamily="34" charset="0"/>
              </a:rPr>
              <a:t>akan</a:t>
            </a:r>
            <a:r>
              <a:rPr lang="en-US" sz="2600" dirty="0">
                <a:latin typeface="Agency FB" panose="020B0503020202020204" pitchFamily="34" charset="0"/>
              </a:rPr>
              <a:t> </a:t>
            </a:r>
            <a:r>
              <a:rPr lang="en-US" sz="2600" dirty="0" err="1">
                <a:latin typeface="Agency FB" panose="020B0503020202020204" pitchFamily="34" charset="0"/>
              </a:rPr>
              <a:t>mengeprint</a:t>
            </a:r>
            <a:r>
              <a:rPr lang="en-US" sz="2600" dirty="0">
                <a:latin typeface="Agency FB" panose="020B0503020202020204" pitchFamily="34" charset="0"/>
              </a:rPr>
              <a:t> </a:t>
            </a:r>
            <a:r>
              <a:rPr lang="en-US" sz="2600" dirty="0" err="1">
                <a:latin typeface="Agency FB" panose="020B0503020202020204" pitchFamily="34" charset="0"/>
              </a:rPr>
              <a:t>dari</a:t>
            </a:r>
            <a:r>
              <a:rPr lang="en-US" sz="2600" dirty="0">
                <a:latin typeface="Agency FB" panose="020B0503020202020204" pitchFamily="34" charset="0"/>
              </a:rPr>
              <a:t> </a:t>
            </a:r>
            <a:r>
              <a:rPr lang="en-US" sz="2600" dirty="0" err="1">
                <a:latin typeface="Agency FB" panose="020B0503020202020204" pitchFamily="34" charset="0"/>
              </a:rPr>
              <a:t>terkecil</a:t>
            </a:r>
            <a:r>
              <a:rPr lang="en-US" sz="2600" dirty="0">
                <a:latin typeface="Agency FB" panose="020B0503020202020204" pitchFamily="34" charset="0"/>
              </a:rPr>
              <a:t> </a:t>
            </a:r>
            <a:r>
              <a:rPr lang="en-US" sz="2600" dirty="0" err="1">
                <a:latin typeface="Agency FB" panose="020B0503020202020204" pitchFamily="34" charset="0"/>
              </a:rPr>
              <a:t>ke</a:t>
            </a:r>
            <a:r>
              <a:rPr lang="en-US" sz="2600" dirty="0">
                <a:latin typeface="Agency FB" panose="020B0503020202020204" pitchFamily="34" charset="0"/>
              </a:rPr>
              <a:t> </a:t>
            </a:r>
            <a:r>
              <a:rPr lang="en-US" sz="2600" dirty="0" err="1">
                <a:latin typeface="Agency FB" panose="020B0503020202020204" pitchFamily="34" charset="0"/>
              </a:rPr>
              <a:t>terbesar</a:t>
            </a:r>
            <a:r>
              <a:rPr lang="en-US" sz="2600" dirty="0">
                <a:latin typeface="Agency FB" panose="020B0503020202020204" pitchFamily="34" charset="0"/>
              </a:rPr>
              <a:t> </a:t>
            </a:r>
            <a:r>
              <a:rPr lang="en-US" sz="2600" dirty="0" err="1">
                <a:latin typeface="Agency FB" panose="020B0503020202020204" pitchFamily="34" charset="0"/>
              </a:rPr>
              <a:t>karena</a:t>
            </a:r>
            <a:r>
              <a:rPr lang="en-US" sz="2600" dirty="0">
                <a:latin typeface="Agency FB" panose="020B0503020202020204" pitchFamily="34" charset="0"/>
              </a:rPr>
              <a:t> </a:t>
            </a:r>
            <a:r>
              <a:rPr lang="en-US" sz="2600" dirty="0" err="1">
                <a:latin typeface="Agency FB" panose="020B0503020202020204" pitchFamily="34" charset="0"/>
              </a:rPr>
              <a:t>akan</a:t>
            </a:r>
            <a:r>
              <a:rPr lang="en-US" sz="2600" dirty="0">
                <a:latin typeface="Agency FB" panose="020B0503020202020204" pitchFamily="34" charset="0"/>
              </a:rPr>
              <a:t> </a:t>
            </a:r>
            <a:r>
              <a:rPr lang="en-US" sz="2600" dirty="0" err="1">
                <a:latin typeface="Agency FB" panose="020B0503020202020204" pitchFamily="34" charset="0"/>
              </a:rPr>
              <a:t>selalu</a:t>
            </a:r>
            <a:r>
              <a:rPr lang="en-US" sz="2600" dirty="0">
                <a:latin typeface="Agency FB" panose="020B0503020202020204" pitchFamily="34" charset="0"/>
              </a:rPr>
              <a:t> </a:t>
            </a:r>
            <a:r>
              <a:rPr lang="en-US" sz="2600" dirty="0" err="1">
                <a:latin typeface="Agency FB" panose="020B0503020202020204" pitchFamily="34" charset="0"/>
              </a:rPr>
              <a:t>memanggil</a:t>
            </a:r>
            <a:r>
              <a:rPr lang="en-US" sz="2600" dirty="0">
                <a:latin typeface="Agency FB" panose="020B0503020202020204" pitchFamily="34" charset="0"/>
              </a:rPr>
              <a:t> root-&gt;left </a:t>
            </a:r>
            <a:r>
              <a:rPr lang="en-US" sz="2600" dirty="0" err="1">
                <a:latin typeface="Agency FB" panose="020B0503020202020204" pitchFamily="34" charset="0"/>
              </a:rPr>
              <a:t>terlebih</a:t>
            </a:r>
            <a:r>
              <a:rPr lang="en-US" sz="2600" dirty="0">
                <a:latin typeface="Agency FB" panose="020B0503020202020204" pitchFamily="34" charset="0"/>
              </a:rPr>
              <a:t> </a:t>
            </a:r>
            <a:r>
              <a:rPr lang="en-US" sz="2600" dirty="0" err="1">
                <a:latin typeface="Agency FB" panose="020B0503020202020204" pitchFamily="34" charset="0"/>
              </a:rPr>
              <a:t>dahulu</a:t>
            </a:r>
            <a:r>
              <a:rPr lang="en-US" sz="2600" dirty="0">
                <a:latin typeface="Agency FB" panose="020B0503020202020204" pitchFamily="34" charset="0"/>
              </a:rPr>
              <a:t> </a:t>
            </a:r>
            <a:r>
              <a:rPr lang="en-US" sz="2600" dirty="0" err="1">
                <a:latin typeface="Agency FB" panose="020B0503020202020204" pitchFamily="34" charset="0"/>
              </a:rPr>
              <a:t>dari</a:t>
            </a:r>
            <a:r>
              <a:rPr lang="en-US" sz="2600" dirty="0">
                <a:latin typeface="Agency FB" panose="020B0503020202020204" pitchFamily="34" charset="0"/>
              </a:rPr>
              <a:t> pada right</a:t>
            </a:r>
          </a:p>
          <a:p>
            <a:endParaRPr lang="en-US" sz="2600" dirty="0">
              <a:latin typeface="Agency FB" panose="020B0503020202020204" pitchFamily="34" charset="0"/>
            </a:endParaRPr>
          </a:p>
          <a:p>
            <a:r>
              <a:rPr lang="en-US" sz="2600" dirty="0">
                <a:latin typeface="Agency FB" panose="020B0503020202020204" pitchFamily="34" charset="0"/>
              </a:rPr>
              <a:t>Jadi </a:t>
            </a:r>
            <a:r>
              <a:rPr lang="en-US" sz="2600" dirty="0" err="1">
                <a:latin typeface="Agency FB" panose="020B0503020202020204" pitchFamily="34" charset="0"/>
              </a:rPr>
              <a:t>otomatis</a:t>
            </a:r>
            <a:r>
              <a:rPr lang="en-US" sz="2600" dirty="0">
                <a:latin typeface="Agency FB" panose="020B0503020202020204" pitchFamily="34" charset="0"/>
              </a:rPr>
              <a:t> default </a:t>
            </a:r>
            <a:r>
              <a:rPr lang="en-US" sz="2600" dirty="0" err="1">
                <a:latin typeface="Agency FB" panose="020B0503020202020204" pitchFamily="34" charset="0"/>
              </a:rPr>
              <a:t>Inorder</a:t>
            </a:r>
            <a:r>
              <a:rPr lang="en-US" sz="2600" dirty="0">
                <a:latin typeface="Agency FB" panose="020B0503020202020204" pitchFamily="34" charset="0"/>
              </a:rPr>
              <a:t> </a:t>
            </a:r>
            <a:r>
              <a:rPr lang="en-US" sz="2600" dirty="0" err="1">
                <a:latin typeface="Agency FB" panose="020B0503020202020204" pitchFamily="34" charset="0"/>
              </a:rPr>
              <a:t>akan</a:t>
            </a:r>
            <a:r>
              <a:rPr lang="en-US" sz="2600" dirty="0">
                <a:latin typeface="Agency FB" panose="020B0503020202020204" pitchFamily="34" charset="0"/>
              </a:rPr>
              <a:t> </a:t>
            </a:r>
            <a:r>
              <a:rPr lang="en-US" sz="2600" dirty="0" err="1">
                <a:latin typeface="Agency FB" panose="020B0503020202020204" pitchFamily="34" charset="0"/>
              </a:rPr>
              <a:t>menghasilkan</a:t>
            </a:r>
            <a:endParaRPr lang="en-US" sz="2600" dirty="0">
              <a:latin typeface="Agency FB" panose="020B0503020202020204" pitchFamily="34" charset="0"/>
            </a:endParaRPr>
          </a:p>
          <a:p>
            <a:r>
              <a:rPr lang="en-US" sz="2600" dirty="0">
                <a:latin typeface="Agency FB" panose="020B0503020202020204" pitchFamily="34" charset="0"/>
              </a:rPr>
              <a:t>= 2 5 7 10 20 67 100</a:t>
            </a:r>
            <a:endParaRPr lang="en-ID" sz="2600" dirty="0">
              <a:latin typeface="Agency FB" panose="020B05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E4AB21-125F-4A82-8BF1-8F005B399CA8}"/>
              </a:ext>
            </a:extLst>
          </p:cNvPr>
          <p:cNvSpPr txBox="1"/>
          <p:nvPr/>
        </p:nvSpPr>
        <p:spPr>
          <a:xfrm>
            <a:off x="154406" y="2228869"/>
            <a:ext cx="66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A864CE-25C8-42AD-A9F1-94063014398C}"/>
              </a:ext>
            </a:extLst>
          </p:cNvPr>
          <p:cNvSpPr txBox="1"/>
          <p:nvPr/>
        </p:nvSpPr>
        <p:spPr>
          <a:xfrm>
            <a:off x="811598" y="4266512"/>
            <a:ext cx="66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20A1A7-2963-4BCE-BD84-036087ABC9E5}"/>
              </a:ext>
            </a:extLst>
          </p:cNvPr>
          <p:cNvSpPr txBox="1"/>
          <p:nvPr/>
        </p:nvSpPr>
        <p:spPr>
          <a:xfrm>
            <a:off x="3395353" y="3347300"/>
            <a:ext cx="66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32A074-6F2D-4919-A458-9C0113ABD89C}"/>
              </a:ext>
            </a:extLst>
          </p:cNvPr>
          <p:cNvSpPr txBox="1"/>
          <p:nvPr/>
        </p:nvSpPr>
        <p:spPr>
          <a:xfrm>
            <a:off x="3867904" y="591415"/>
            <a:ext cx="66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22C8DC-2D81-4D8F-9794-17EAF961C4E3}"/>
              </a:ext>
            </a:extLst>
          </p:cNvPr>
          <p:cNvSpPr txBox="1"/>
          <p:nvPr/>
        </p:nvSpPr>
        <p:spPr>
          <a:xfrm>
            <a:off x="5301631" y="1792142"/>
            <a:ext cx="66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E0D9BB-FE0F-43E5-85CF-5F0E9D72DE0C}"/>
              </a:ext>
            </a:extLst>
          </p:cNvPr>
          <p:cNvSpPr txBox="1"/>
          <p:nvPr/>
        </p:nvSpPr>
        <p:spPr>
          <a:xfrm>
            <a:off x="6354430" y="2790037"/>
            <a:ext cx="66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9A5070-89D0-4BBC-B8C0-7DDF05980600}"/>
              </a:ext>
            </a:extLst>
          </p:cNvPr>
          <p:cNvSpPr txBox="1"/>
          <p:nvPr/>
        </p:nvSpPr>
        <p:spPr>
          <a:xfrm>
            <a:off x="6407219" y="5271141"/>
            <a:ext cx="66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2AE81E4-5982-4EBC-9AC4-D09C3F953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706" y="212655"/>
            <a:ext cx="4274461" cy="2402354"/>
          </a:xfrm>
          <a:prstGeom prst="rect">
            <a:avLst/>
          </a:prstGeom>
        </p:spPr>
      </p:pic>
      <p:sp>
        <p:nvSpPr>
          <p:cNvPr id="3" name="Circle: Hollow 2">
            <a:extLst>
              <a:ext uri="{FF2B5EF4-FFF2-40B4-BE49-F238E27FC236}">
                <a16:creationId xmlns:a16="http://schemas.microsoft.com/office/drawing/2014/main" id="{319E2BFE-15E6-4BDC-8CA2-CD77349F117E}"/>
              </a:ext>
            </a:extLst>
          </p:cNvPr>
          <p:cNvSpPr/>
          <p:nvPr/>
        </p:nvSpPr>
        <p:spPr>
          <a:xfrm>
            <a:off x="48344" y="2190349"/>
            <a:ext cx="548205" cy="523974"/>
          </a:xfrm>
          <a:prstGeom prst="donut">
            <a:avLst>
              <a:gd name="adj" fmla="val 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2599EB01-BAF2-42B8-8BF0-A93C78C8B856}"/>
              </a:ext>
            </a:extLst>
          </p:cNvPr>
          <p:cNvSpPr/>
          <p:nvPr/>
        </p:nvSpPr>
        <p:spPr>
          <a:xfrm>
            <a:off x="644893" y="4172780"/>
            <a:ext cx="548205" cy="523974"/>
          </a:xfrm>
          <a:prstGeom prst="donut">
            <a:avLst>
              <a:gd name="adj" fmla="val 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F438F007-C7F4-491A-B4C5-530B761E4182}"/>
              </a:ext>
            </a:extLst>
          </p:cNvPr>
          <p:cNvSpPr/>
          <p:nvPr/>
        </p:nvSpPr>
        <p:spPr>
          <a:xfrm>
            <a:off x="3301612" y="3237183"/>
            <a:ext cx="548205" cy="523974"/>
          </a:xfrm>
          <a:prstGeom prst="donut">
            <a:avLst>
              <a:gd name="adj" fmla="val 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B6341B6B-A615-499D-ADFB-1D426750EAD1}"/>
              </a:ext>
            </a:extLst>
          </p:cNvPr>
          <p:cNvSpPr/>
          <p:nvPr/>
        </p:nvSpPr>
        <p:spPr>
          <a:xfrm>
            <a:off x="3744917" y="531492"/>
            <a:ext cx="548205" cy="523974"/>
          </a:xfrm>
          <a:prstGeom prst="donut">
            <a:avLst>
              <a:gd name="adj" fmla="val 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6390F750-83F5-4236-A0B1-B91BB046E4C6}"/>
              </a:ext>
            </a:extLst>
          </p:cNvPr>
          <p:cNvSpPr/>
          <p:nvPr/>
        </p:nvSpPr>
        <p:spPr>
          <a:xfrm>
            <a:off x="5159510" y="1746183"/>
            <a:ext cx="548205" cy="554455"/>
          </a:xfrm>
          <a:prstGeom prst="donut">
            <a:avLst>
              <a:gd name="adj" fmla="val 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C7CF34DE-8D45-4123-91CA-6AB46EA507C7}"/>
              </a:ext>
            </a:extLst>
          </p:cNvPr>
          <p:cNvSpPr/>
          <p:nvPr/>
        </p:nvSpPr>
        <p:spPr>
          <a:xfrm>
            <a:off x="6223027" y="2758746"/>
            <a:ext cx="548205" cy="523974"/>
          </a:xfrm>
          <a:prstGeom prst="donut">
            <a:avLst>
              <a:gd name="adj" fmla="val 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446E7543-A92C-43CB-AF7B-DC58D82AA0EE}"/>
              </a:ext>
            </a:extLst>
          </p:cNvPr>
          <p:cNvSpPr/>
          <p:nvPr/>
        </p:nvSpPr>
        <p:spPr>
          <a:xfrm>
            <a:off x="6228717" y="5156203"/>
            <a:ext cx="548205" cy="523974"/>
          </a:xfrm>
          <a:prstGeom prst="donut">
            <a:avLst>
              <a:gd name="adj" fmla="val 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92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BE750-A42F-4655-B5CE-B3457F34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gency FB" panose="020B0503020202020204" pitchFamily="34" charset="0"/>
              </a:rPr>
              <a:t>Soal</a:t>
            </a:r>
            <a:endParaRPr lang="en-ID" dirty="0">
              <a:latin typeface="Agency FB" panose="020B0503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46E28E-7B3B-4739-ABDC-6A32F59D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898" y="1690688"/>
            <a:ext cx="9692204" cy="3189526"/>
          </a:xfrm>
        </p:spPr>
      </p:pic>
    </p:spTree>
    <p:extLst>
      <p:ext uri="{BB962C8B-B14F-4D97-AF65-F5344CB8AC3E}">
        <p14:creationId xmlns:p14="http://schemas.microsoft.com/office/powerpoint/2010/main" val="142157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B257-8218-4DA8-AF74-D67B5E6A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gency FB" panose="020B0503020202020204" pitchFamily="34" charset="0"/>
              </a:rPr>
              <a:t>Inorder</a:t>
            </a:r>
            <a:endParaRPr lang="en-ID" dirty="0">
              <a:latin typeface="Agency FB" panose="020B0503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BE7E55-9DC5-45B1-8DF6-7591675B7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329" y="1510739"/>
            <a:ext cx="10092337" cy="293613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09F974-BBEF-49FA-A246-0C6396F72C58}"/>
              </a:ext>
            </a:extLst>
          </p:cNvPr>
          <p:cNvSpPr txBox="1"/>
          <p:nvPr/>
        </p:nvSpPr>
        <p:spPr>
          <a:xfrm>
            <a:off x="1790851" y="4623986"/>
            <a:ext cx="70355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gency FB" panose="020B0503020202020204" pitchFamily="34" charset="0"/>
              </a:rPr>
              <a:t>Jadi </a:t>
            </a:r>
            <a:r>
              <a:rPr lang="en-US" sz="2200" dirty="0" err="1">
                <a:latin typeface="Agency FB" panose="020B0503020202020204" pitchFamily="34" charset="0"/>
              </a:rPr>
              <a:t>kita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tinggal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menambahkan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syarat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sebelum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nilai</a:t>
            </a:r>
            <a:r>
              <a:rPr lang="en-US" sz="2200" dirty="0">
                <a:latin typeface="Agency FB" panose="020B0503020202020204" pitchFamily="34" charset="0"/>
              </a:rPr>
              <a:t> root/node </a:t>
            </a:r>
            <a:r>
              <a:rPr lang="en-US" sz="2200" dirty="0" err="1">
                <a:latin typeface="Agency FB" panose="020B0503020202020204" pitchFamily="34" charset="0"/>
              </a:rPr>
              <a:t>akan</a:t>
            </a:r>
            <a:r>
              <a:rPr lang="en-US" sz="2200" dirty="0">
                <a:latin typeface="Agency FB" panose="020B0503020202020204" pitchFamily="34" charset="0"/>
              </a:rPr>
              <a:t> di print </a:t>
            </a:r>
            <a:r>
              <a:rPr lang="en-US" sz="2200" dirty="0" err="1">
                <a:latin typeface="Agency FB" panose="020B0503020202020204" pitchFamily="34" charset="0"/>
              </a:rPr>
              <a:t>yaitu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apabila</a:t>
            </a:r>
            <a:r>
              <a:rPr lang="en-US" sz="2200" dirty="0">
                <a:latin typeface="Agency FB" panose="020B0503020202020204" pitchFamily="34" charset="0"/>
              </a:rPr>
              <a:t> root/node </a:t>
            </a:r>
            <a:r>
              <a:rPr lang="en-US" sz="2200" dirty="0" err="1">
                <a:latin typeface="Agency FB" panose="020B0503020202020204" pitchFamily="34" charset="0"/>
              </a:rPr>
              <a:t>memenuhi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kedua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syarat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berikut</a:t>
            </a:r>
            <a:r>
              <a:rPr lang="en-US" sz="2200" dirty="0">
                <a:latin typeface="Agency FB" panose="020B0503020202020204" pitchFamily="34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en-US" sz="2200" dirty="0">
                <a:latin typeface="Agency FB" panose="020B0503020202020204" pitchFamily="34" charset="0"/>
              </a:rPr>
              <a:t>Root </a:t>
            </a:r>
            <a:r>
              <a:rPr lang="en-US" sz="2200" dirty="0" err="1">
                <a:latin typeface="Agency FB" panose="020B0503020202020204" pitchFamily="34" charset="0"/>
              </a:rPr>
              <a:t>tersebut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tidak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boleh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memiliki</a:t>
            </a:r>
            <a:r>
              <a:rPr lang="en-US" sz="2200" dirty="0">
                <a:latin typeface="Agency FB" panose="020B0503020202020204" pitchFamily="34" charset="0"/>
              </a:rPr>
              <a:t> right dan left </a:t>
            </a:r>
            <a:r>
              <a:rPr lang="en-US" sz="2200" dirty="0" err="1">
                <a:latin typeface="Agency FB" panose="020B0503020202020204" pitchFamily="34" charset="0"/>
              </a:rPr>
              <a:t>secara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bersamaan</a:t>
            </a:r>
            <a:endParaRPr lang="en-US" sz="2200" dirty="0">
              <a:latin typeface="Agency FB" panose="020B05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200" dirty="0">
                <a:latin typeface="Agency FB" panose="020B0503020202020204" pitchFamily="34" charset="0"/>
              </a:rPr>
              <a:t>Root </a:t>
            </a:r>
            <a:r>
              <a:rPr lang="en-US" sz="2200" dirty="0" err="1">
                <a:latin typeface="Agency FB" panose="020B0503020202020204" pitchFamily="34" charset="0"/>
              </a:rPr>
              <a:t>harus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memiliki</a:t>
            </a:r>
            <a:r>
              <a:rPr lang="en-US" sz="2200" dirty="0">
                <a:latin typeface="Agency FB" panose="020B0503020202020204" pitchFamily="34" charset="0"/>
              </a:rPr>
              <a:t> salah </a:t>
            </a:r>
            <a:r>
              <a:rPr lang="en-US" sz="2200" dirty="0" err="1">
                <a:latin typeface="Agency FB" panose="020B0503020202020204" pitchFamily="34" charset="0"/>
              </a:rPr>
              <a:t>satu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dari</a:t>
            </a:r>
            <a:r>
              <a:rPr lang="en-US" sz="2200" dirty="0">
                <a:latin typeface="Agency FB" panose="020B0503020202020204" pitchFamily="34" charset="0"/>
              </a:rPr>
              <a:t> right </a:t>
            </a:r>
            <a:r>
              <a:rPr lang="en-US" sz="2200" dirty="0" err="1">
                <a:latin typeface="Agency FB" panose="020B0503020202020204" pitchFamily="34" charset="0"/>
              </a:rPr>
              <a:t>ataupun</a:t>
            </a:r>
            <a:r>
              <a:rPr lang="en-US" sz="2200" dirty="0">
                <a:latin typeface="Agency FB" panose="020B0503020202020204" pitchFamily="34" charset="0"/>
              </a:rPr>
              <a:t> left</a:t>
            </a:r>
            <a:endParaRPr lang="en-ID" sz="2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984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69F0FA-D45F-46B6-9B1A-E68211447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518" y="1487673"/>
            <a:ext cx="6940907" cy="2178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F38E28-79DC-4C27-B322-DAE257CC8538}"/>
              </a:ext>
            </a:extLst>
          </p:cNvPr>
          <p:cNvSpPr txBox="1"/>
          <p:nvPr/>
        </p:nvSpPr>
        <p:spPr>
          <a:xfrm>
            <a:off x="2377440" y="4061861"/>
            <a:ext cx="57366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gency FB" panose="020B0503020202020204" pitchFamily="34" charset="0"/>
              </a:rPr>
              <a:t>Sehingga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dari</a:t>
            </a:r>
            <a:r>
              <a:rPr lang="en-US" sz="2400" dirty="0">
                <a:latin typeface="Agency FB" panose="020B0503020202020204" pitchFamily="34" charset="0"/>
              </a:rPr>
              <a:t> default </a:t>
            </a:r>
            <a:r>
              <a:rPr lang="en-US" sz="2400" dirty="0" err="1">
                <a:latin typeface="Agency FB" panose="020B0503020202020204" pitchFamily="34" charset="0"/>
              </a:rPr>
              <a:t>Inorder</a:t>
            </a:r>
            <a:endParaRPr lang="en-US" sz="2400" dirty="0">
              <a:latin typeface="Agency FB" panose="020B0503020202020204" pitchFamily="34" charset="0"/>
            </a:endParaRPr>
          </a:p>
          <a:p>
            <a:r>
              <a:rPr lang="en-US" sz="2400" dirty="0">
                <a:latin typeface="Agency FB" panose="020B0503020202020204" pitchFamily="34" charset="0"/>
              </a:rPr>
              <a:t>= 2 5 7 10 20 67 100</a:t>
            </a:r>
          </a:p>
          <a:p>
            <a:r>
              <a:rPr lang="en-US" sz="2400" dirty="0">
                <a:latin typeface="Agency FB" panose="020B0503020202020204" pitchFamily="34" charset="0"/>
              </a:rPr>
              <a:t>Akan </a:t>
            </a:r>
            <a:r>
              <a:rPr lang="en-US" sz="2400" dirty="0" err="1">
                <a:latin typeface="Agency FB" panose="020B0503020202020204" pitchFamily="34" charset="0"/>
              </a:rPr>
              <a:t>tersaring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dengan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syarat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menjadi</a:t>
            </a:r>
            <a:endParaRPr lang="en-US" sz="2400" dirty="0">
              <a:latin typeface="Agency FB" panose="020B0503020202020204" pitchFamily="34" charset="0"/>
            </a:endParaRPr>
          </a:p>
          <a:p>
            <a:r>
              <a:rPr lang="en-US" sz="2400" dirty="0">
                <a:latin typeface="Agency FB" panose="020B0503020202020204" pitchFamily="34" charset="0"/>
              </a:rPr>
              <a:t>= 2 7 20 67</a:t>
            </a:r>
            <a:endParaRPr lang="en-ID" sz="2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577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152D-A2EE-4C2B-AEF6-0CF89A1C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Note </a:t>
            </a:r>
            <a:r>
              <a:rPr lang="en-US" dirty="0" err="1">
                <a:latin typeface="Agency FB" panose="020B0503020202020204" pitchFamily="34" charset="0"/>
              </a:rPr>
              <a:t>Tambahan</a:t>
            </a:r>
            <a:endParaRPr lang="en-ID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29C37-2551-4B1F-959A-2676F2473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Jika </a:t>
            </a:r>
            <a:r>
              <a:rPr lang="en-US" dirty="0" err="1">
                <a:latin typeface="Agency FB" panose="020B0503020202020204" pitchFamily="34" charset="0"/>
              </a:rPr>
              <a:t>tidak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ada</a:t>
            </a:r>
            <a:r>
              <a:rPr lang="en-US" dirty="0">
                <a:latin typeface="Agency FB" panose="020B0503020202020204" pitchFamily="34" charset="0"/>
              </a:rPr>
              <a:t> node yang </a:t>
            </a:r>
            <a:r>
              <a:rPr lang="en-US" dirty="0" err="1">
                <a:latin typeface="Agency FB" panose="020B0503020202020204" pitchFamily="34" charset="0"/>
              </a:rPr>
              <a:t>memenuhi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syarat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maka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akan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mengeprint</a:t>
            </a:r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“Lah </a:t>
            </a:r>
            <a:r>
              <a:rPr lang="en-US" dirty="0" err="1">
                <a:latin typeface="Agency FB" panose="020B0503020202020204" pitchFamily="34" charset="0"/>
              </a:rPr>
              <a:t>kok</a:t>
            </a:r>
            <a:r>
              <a:rPr lang="en-US" dirty="0">
                <a:latin typeface="Agency FB" panose="020B0503020202020204" pitchFamily="34" charset="0"/>
              </a:rPr>
              <a:t>, </a:t>
            </a:r>
            <a:r>
              <a:rPr lang="en-US" dirty="0" err="1">
                <a:latin typeface="Agency FB" panose="020B0503020202020204" pitchFamily="34" charset="0"/>
              </a:rPr>
              <a:t>loh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eeh</a:t>
            </a:r>
            <a:r>
              <a:rPr lang="en-US" dirty="0">
                <a:latin typeface="Agency FB" panose="020B0503020202020204" pitchFamily="34" charset="0"/>
              </a:rPr>
              <a:t>”</a:t>
            </a:r>
          </a:p>
          <a:p>
            <a:r>
              <a:rPr lang="en-US" dirty="0" err="1">
                <a:latin typeface="Agency FB" panose="020B0503020202020204" pitchFamily="34" charset="0"/>
              </a:rPr>
              <a:t>Kiat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akan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mengetahui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nya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dengan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menggunakan</a:t>
            </a:r>
            <a:r>
              <a:rPr lang="en-US" dirty="0">
                <a:latin typeface="Agency FB" panose="020B0503020202020204" pitchFamily="34" charset="0"/>
              </a:rPr>
              <a:t> variable count yang </a:t>
            </a:r>
            <a:r>
              <a:rPr lang="en-US" dirty="0" err="1">
                <a:latin typeface="Agency FB" panose="020B0503020202020204" pitchFamily="34" charset="0"/>
              </a:rPr>
              <a:t>ada</a:t>
            </a:r>
            <a:r>
              <a:rPr lang="en-US" dirty="0">
                <a:latin typeface="Agency FB" panose="020B0503020202020204" pitchFamily="34" charset="0"/>
              </a:rPr>
              <a:t> pada </a:t>
            </a:r>
            <a:r>
              <a:rPr lang="en-US" dirty="0" err="1">
                <a:latin typeface="Agency FB" panose="020B0503020202020204" pitchFamily="34" charset="0"/>
              </a:rPr>
              <a:t>fungsi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inorder</a:t>
            </a:r>
            <a:r>
              <a:rPr lang="en-US" dirty="0">
                <a:latin typeface="Agency FB" panose="020B0503020202020204" pitchFamily="34" charset="0"/>
              </a:rPr>
              <a:t>, </a:t>
            </a:r>
            <a:r>
              <a:rPr lang="en-US" dirty="0" err="1">
                <a:latin typeface="Agency FB" panose="020B0503020202020204" pitchFamily="34" charset="0"/>
              </a:rPr>
              <a:t>jika</a:t>
            </a:r>
            <a:r>
              <a:rPr lang="en-US" dirty="0">
                <a:latin typeface="Agency FB" panose="020B0503020202020204" pitchFamily="34" charset="0"/>
              </a:rPr>
              <a:t> count = 0, </a:t>
            </a:r>
            <a:r>
              <a:rPr lang="en-US" dirty="0" err="1">
                <a:latin typeface="Agency FB" panose="020B0503020202020204" pitchFamily="34" charset="0"/>
              </a:rPr>
              <a:t>maka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berarti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tidak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ada</a:t>
            </a:r>
            <a:r>
              <a:rPr lang="en-US" dirty="0">
                <a:latin typeface="Agency FB" panose="020B0503020202020204" pitchFamily="34" charset="0"/>
              </a:rPr>
              <a:t> node yang </a:t>
            </a:r>
            <a:r>
              <a:rPr lang="en-US" dirty="0" err="1">
                <a:latin typeface="Agency FB" panose="020B0503020202020204" pitchFamily="34" charset="0"/>
              </a:rPr>
              <a:t>memenuhi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syarat</a:t>
            </a:r>
            <a:r>
              <a:rPr lang="en-US" dirty="0">
                <a:latin typeface="Agency FB" panose="020B0503020202020204" pitchFamily="34" charset="0"/>
              </a:rPr>
              <a:t>.</a:t>
            </a:r>
            <a:endParaRPr lang="en-ID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884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E510-76F6-4770-A6E5-8FA7FC71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577" y="2396055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Terima</a:t>
            </a:r>
            <a:r>
              <a:rPr lang="en-US" dirty="0">
                <a:latin typeface="Agency FB" panose="020B0503020202020204" pitchFamily="34" charset="0"/>
              </a:rPr>
              <a:t> Kasih</a:t>
            </a:r>
            <a:endParaRPr lang="en-ID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22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EF8C-AAE8-46B6-8BA1-B9E05E12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Format Input</a:t>
            </a:r>
            <a:endParaRPr lang="en-ID" dirty="0">
              <a:latin typeface="Agency FB" panose="020B0503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93C0E0-75C6-45C5-A6D5-71639EE84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5593"/>
            <a:ext cx="6732559" cy="3690441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DBBE1C-9D44-4BF8-87E8-74244744EBBB}"/>
              </a:ext>
            </a:extLst>
          </p:cNvPr>
          <p:cNvCxnSpPr/>
          <p:nvPr/>
        </p:nvCxnSpPr>
        <p:spPr>
          <a:xfrm flipV="1">
            <a:off x="7074568" y="3936733"/>
            <a:ext cx="1106906" cy="202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3678854-6923-48E9-92E8-3838EE46F187}"/>
              </a:ext>
            </a:extLst>
          </p:cNvPr>
          <p:cNvSpPr txBox="1"/>
          <p:nvPr/>
        </p:nvSpPr>
        <p:spPr>
          <a:xfrm>
            <a:off x="8547232" y="3668466"/>
            <a:ext cx="220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BST Insert(Value)</a:t>
            </a:r>
            <a:endParaRPr lang="en-ID" dirty="0">
              <a:latin typeface="Bahnschrift Light" panose="020B0502040204020203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61C8C6-FC7D-4EC7-8AB8-046F59F92E3B}"/>
              </a:ext>
            </a:extLst>
          </p:cNvPr>
          <p:cNvCxnSpPr>
            <a:cxnSpLocks/>
          </p:cNvCxnSpPr>
          <p:nvPr/>
        </p:nvCxnSpPr>
        <p:spPr>
          <a:xfrm>
            <a:off x="7074568" y="4657023"/>
            <a:ext cx="1376413" cy="10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9853FBF-485F-4942-BDEC-137EBBC22EB5}"/>
              </a:ext>
            </a:extLst>
          </p:cNvPr>
          <p:cNvSpPr txBox="1"/>
          <p:nvPr/>
        </p:nvSpPr>
        <p:spPr>
          <a:xfrm>
            <a:off x="8670756" y="4618522"/>
            <a:ext cx="220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BST Remove(Value)</a:t>
            </a:r>
            <a:endParaRPr lang="en-ID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99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E3A1-232F-4B27-855D-4165B18E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Format Output</a:t>
            </a:r>
            <a:endParaRPr lang="en-ID" dirty="0">
              <a:latin typeface="Agency FB" panose="020B0503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54FEC1-0832-4961-8CB7-D389B8185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116" y="1963554"/>
            <a:ext cx="10691954" cy="2550694"/>
          </a:xfrm>
        </p:spPr>
      </p:pic>
    </p:spTree>
    <p:extLst>
      <p:ext uri="{BB962C8B-B14F-4D97-AF65-F5344CB8AC3E}">
        <p14:creationId xmlns:p14="http://schemas.microsoft.com/office/powerpoint/2010/main" val="169207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ECCE-7816-401C-A88D-C805180ED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gency FB" panose="020B0503020202020204" pitchFamily="34" charset="0"/>
              </a:rPr>
              <a:t>KeyWord</a:t>
            </a:r>
            <a:endParaRPr lang="en-ID" dirty="0">
              <a:latin typeface="Agency FB" panose="020B0503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C30D7F3-97E8-4E53-B18E-1E154C74A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3039"/>
            <a:ext cx="9358519" cy="2232587"/>
          </a:xfr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B54A3366-4E4A-431C-969A-8BDB45151DE6}"/>
              </a:ext>
            </a:extLst>
          </p:cNvPr>
          <p:cNvSpPr/>
          <p:nvPr/>
        </p:nvSpPr>
        <p:spPr>
          <a:xfrm>
            <a:off x="4189001" y="2579332"/>
            <a:ext cx="4109987" cy="510377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D1D93-9D06-4789-82EE-8E76D4E725AC}"/>
              </a:ext>
            </a:extLst>
          </p:cNvPr>
          <p:cNvSpPr txBox="1"/>
          <p:nvPr/>
        </p:nvSpPr>
        <p:spPr>
          <a:xfrm>
            <a:off x="2088683" y="4494998"/>
            <a:ext cx="7953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Light" panose="020B0502040204020203" pitchFamily="34" charset="0"/>
              </a:rPr>
              <a:t>**</a:t>
            </a:r>
            <a:r>
              <a:rPr lang="en-US" sz="2400" dirty="0" err="1">
                <a:latin typeface="Bahnschrift Light" panose="020B0502040204020203" pitchFamily="34" charset="0"/>
              </a:rPr>
              <a:t>Artinya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kita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akan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menggunakan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Inorder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bersyarat</a:t>
            </a:r>
            <a:r>
              <a:rPr lang="en-US" sz="2400" dirty="0">
                <a:latin typeface="Bahnschrift Light" panose="020B0502040204020203" pitchFamily="34" charset="0"/>
              </a:rPr>
              <a:t>, </a:t>
            </a:r>
            <a:r>
              <a:rPr lang="en-US" sz="2400" dirty="0" err="1">
                <a:latin typeface="Bahnschrift Light" panose="020B0502040204020203" pitchFamily="34" charset="0"/>
              </a:rPr>
              <a:t>yaitu</a:t>
            </a:r>
            <a:r>
              <a:rPr lang="en-US" sz="2400" dirty="0">
                <a:latin typeface="Bahnschrift Light" panose="020B0502040204020203" pitchFamily="34" charset="0"/>
              </a:rPr>
              <a:t> yang di print </a:t>
            </a:r>
            <a:r>
              <a:rPr lang="en-US" sz="2400" dirty="0" err="1">
                <a:latin typeface="Bahnschrift Light" panose="020B0502040204020203" pitchFamily="34" charset="0"/>
              </a:rPr>
              <a:t>hanya</a:t>
            </a:r>
            <a:r>
              <a:rPr lang="en-US" sz="2400" dirty="0">
                <a:latin typeface="Bahnschrift Light" panose="020B0502040204020203" pitchFamily="34" charset="0"/>
              </a:rPr>
              <a:t> root, yang minimal dan </a:t>
            </a:r>
            <a:r>
              <a:rPr lang="en-US" sz="2400" dirty="0" err="1">
                <a:latin typeface="Bahnschrift Light" panose="020B0502040204020203" pitchFamily="34" charset="0"/>
              </a:rPr>
              <a:t>hanya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memiliki</a:t>
            </a:r>
            <a:r>
              <a:rPr lang="en-US" sz="2400" dirty="0">
                <a:latin typeface="Bahnschrift Light" panose="020B0502040204020203" pitchFamily="34" charset="0"/>
              </a:rPr>
              <a:t> 1 </a:t>
            </a:r>
            <a:r>
              <a:rPr lang="en-US" sz="2400" dirty="0" err="1">
                <a:latin typeface="Bahnschrift Light" panose="020B0502040204020203" pitchFamily="34" charset="0"/>
              </a:rPr>
              <a:t>cabang</a:t>
            </a:r>
            <a:endParaRPr lang="en-ID" sz="2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39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7ED4-6275-441A-8621-6EC31C09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Main</a:t>
            </a:r>
            <a:endParaRPr lang="en-ID" dirty="0">
              <a:latin typeface="Agency FB" panose="020B0503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8C2B78-AD65-4C15-9EEF-BE7F67783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624" y="1430989"/>
            <a:ext cx="4136018" cy="5135720"/>
          </a:xfrm>
        </p:spPr>
      </p:pic>
    </p:spTree>
    <p:extLst>
      <p:ext uri="{BB962C8B-B14F-4D97-AF65-F5344CB8AC3E}">
        <p14:creationId xmlns:p14="http://schemas.microsoft.com/office/powerpoint/2010/main" val="229274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7D3A-039E-41FE-9905-B8B4EE9C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gency FB" panose="020B0503020202020204" pitchFamily="34" charset="0"/>
              </a:rPr>
              <a:t>Contoh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TestCase</a:t>
            </a:r>
            <a:endParaRPr lang="en-ID" dirty="0">
              <a:latin typeface="Agency FB" panose="020B0503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1EF920-2EB7-4333-93D3-9592FD527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675" y="1599028"/>
            <a:ext cx="2483116" cy="4267466"/>
          </a:xfrm>
        </p:spPr>
      </p:pic>
    </p:spTree>
    <p:extLst>
      <p:ext uri="{BB962C8B-B14F-4D97-AF65-F5344CB8AC3E}">
        <p14:creationId xmlns:p14="http://schemas.microsoft.com/office/powerpoint/2010/main" val="4013098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B430ECA-E063-4BF9-B27F-4FDD440E2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035" y="934931"/>
            <a:ext cx="3060832" cy="5260326"/>
          </a:xfrm>
        </p:spPr>
      </p:pic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92689D3-2A34-48BE-8F3F-DCB0A3C1DF00}"/>
              </a:ext>
            </a:extLst>
          </p:cNvPr>
          <p:cNvSpPr/>
          <p:nvPr/>
        </p:nvSpPr>
        <p:spPr>
          <a:xfrm>
            <a:off x="7440331" y="934931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D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F591C256-5748-4C7E-BBC6-DE2A0FDFD018}"/>
              </a:ext>
            </a:extLst>
          </p:cNvPr>
          <p:cNvSpPr/>
          <p:nvPr/>
        </p:nvSpPr>
        <p:spPr>
          <a:xfrm>
            <a:off x="1414914" y="1386038"/>
            <a:ext cx="1001027" cy="45238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02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B430ECA-E063-4BF9-B27F-4FDD440E2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035" y="934931"/>
            <a:ext cx="3060832" cy="5260326"/>
          </a:xfrm>
        </p:spPr>
      </p:pic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92689D3-2A34-48BE-8F3F-DCB0A3C1DF00}"/>
              </a:ext>
            </a:extLst>
          </p:cNvPr>
          <p:cNvSpPr/>
          <p:nvPr/>
        </p:nvSpPr>
        <p:spPr>
          <a:xfrm>
            <a:off x="6096000" y="780926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761FD758-8B18-43B7-837E-55E48ABAD0F9}"/>
              </a:ext>
            </a:extLst>
          </p:cNvPr>
          <p:cNvSpPr/>
          <p:nvPr/>
        </p:nvSpPr>
        <p:spPr>
          <a:xfrm>
            <a:off x="7457977" y="2081464"/>
            <a:ext cx="1222408" cy="11839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ID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535AF34-5A85-47D1-8292-2733F2E2F0B3}"/>
              </a:ext>
            </a:extLst>
          </p:cNvPr>
          <p:cNvCxnSpPr>
            <a:stCxn id="5" idx="5"/>
            <a:endCxn id="6" idx="1"/>
          </p:cNvCxnSpPr>
          <p:nvPr/>
        </p:nvCxnSpPr>
        <p:spPr>
          <a:xfrm>
            <a:off x="7139390" y="1791454"/>
            <a:ext cx="497605" cy="46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ame 6">
            <a:extLst>
              <a:ext uri="{FF2B5EF4-FFF2-40B4-BE49-F238E27FC236}">
                <a16:creationId xmlns:a16="http://schemas.microsoft.com/office/drawing/2014/main" id="{66E40D6E-37CD-4D0F-92B4-4D855B38F770}"/>
              </a:ext>
            </a:extLst>
          </p:cNvPr>
          <p:cNvSpPr/>
          <p:nvPr/>
        </p:nvSpPr>
        <p:spPr>
          <a:xfrm>
            <a:off x="1414914" y="1791454"/>
            <a:ext cx="1001027" cy="45238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255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265</Words>
  <Application>Microsoft Office PowerPoint</Application>
  <PresentationFormat>Widescreen</PresentationFormat>
  <Paragraphs>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Agency FB</vt:lpstr>
      <vt:lpstr>Arial</vt:lpstr>
      <vt:lpstr>Bahnschrift Light</vt:lpstr>
      <vt:lpstr>Calibri</vt:lpstr>
      <vt:lpstr>Calibri Light</vt:lpstr>
      <vt:lpstr>Office Theme</vt:lpstr>
      <vt:lpstr>Mencari Sebilah Pedang</vt:lpstr>
      <vt:lpstr>Soal</vt:lpstr>
      <vt:lpstr>Format Input</vt:lpstr>
      <vt:lpstr>Format Output</vt:lpstr>
      <vt:lpstr>KeyWord</vt:lpstr>
      <vt:lpstr>Main</vt:lpstr>
      <vt:lpstr>Contoh TestCase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Inorder</vt:lpstr>
      <vt:lpstr>PowerPoint Presentation</vt:lpstr>
      <vt:lpstr>Note Tambahan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Mencari Sebilah Pedang</dc:title>
  <dc:creator>Raihan</dc:creator>
  <cp:lastModifiedBy>Raihan</cp:lastModifiedBy>
  <cp:revision>32</cp:revision>
  <dcterms:created xsi:type="dcterms:W3CDTF">2022-03-15T11:19:29Z</dcterms:created>
  <dcterms:modified xsi:type="dcterms:W3CDTF">2022-03-21T02:22:23Z</dcterms:modified>
</cp:coreProperties>
</file>