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4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2A6-0872-4BDF-83BE-A0CD8BD094D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92A6-0872-4BDF-83BE-A0CD8BD094D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7DCB-3A59-4544-BC51-93EFB5AC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יותם סלמון</dc:creator>
  <cp:lastModifiedBy>יותם סלמון</cp:lastModifiedBy>
  <cp:revision>2</cp:revision>
  <dcterms:created xsi:type="dcterms:W3CDTF">2017-03-31T20:59:46Z</dcterms:created>
  <dcterms:modified xsi:type="dcterms:W3CDTF">2017-03-31T21:10:43Z</dcterms:modified>
</cp:coreProperties>
</file>