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2D5E0-E756-4BA6-9470-B0E72A3487C1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A392-E413-41B0-999F-6B8CC6970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701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2D5E0-E756-4BA6-9470-B0E72A3487C1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A392-E413-41B0-999F-6B8CC6970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413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2D5E0-E756-4BA6-9470-B0E72A3487C1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A392-E413-41B0-999F-6B8CC6970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271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2D5E0-E756-4BA6-9470-B0E72A3487C1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A392-E413-41B0-999F-6B8CC6970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55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2D5E0-E756-4BA6-9470-B0E72A3487C1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A392-E413-41B0-999F-6B8CC6970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866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2D5E0-E756-4BA6-9470-B0E72A3487C1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A392-E413-41B0-999F-6B8CC6970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74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2D5E0-E756-4BA6-9470-B0E72A3487C1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A392-E413-41B0-999F-6B8CC6970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905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2D5E0-E756-4BA6-9470-B0E72A3487C1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A392-E413-41B0-999F-6B8CC6970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503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2D5E0-E756-4BA6-9470-B0E72A3487C1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A392-E413-41B0-999F-6B8CC6970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450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2D5E0-E756-4BA6-9470-B0E72A3487C1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A392-E413-41B0-999F-6B8CC6970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56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2D5E0-E756-4BA6-9470-B0E72A3487C1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A392-E413-41B0-999F-6B8CC6970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953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82D5E0-E756-4BA6-9470-B0E72A3487C1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0A392-E413-41B0-999F-6B8CC6970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540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27328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158902" y="1931416"/>
            <a:ext cx="5397631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b="1" spc="-870" dirty="0" smtClean="0">
                <a:gradFill flip="none" rotWithShape="1">
                  <a:gsLst>
                    <a:gs pos="0">
                      <a:srgbClr val="7030A0"/>
                    </a:gs>
                    <a:gs pos="70000">
                      <a:schemeClr val="accent1"/>
                    </a:gs>
                    <a:gs pos="100000">
                      <a:srgbClr val="002060"/>
                    </a:gs>
                  </a:gsLst>
                  <a:lin ang="7800000" scaled="0"/>
                  <a:tileRect/>
                </a:gradFill>
                <a:latin typeface="Merkur" panose="02000000000000000000" pitchFamily="50" charset="0"/>
              </a:rPr>
              <a:t>LWASP</a:t>
            </a:r>
            <a:endParaRPr lang="en-US" sz="16600" b="1" spc="-870" dirty="0">
              <a:gradFill flip="none" rotWithShape="1">
                <a:gsLst>
                  <a:gs pos="0">
                    <a:srgbClr val="7030A0"/>
                  </a:gs>
                  <a:gs pos="70000">
                    <a:schemeClr val="accent1"/>
                  </a:gs>
                  <a:gs pos="100000">
                    <a:srgbClr val="002060"/>
                  </a:gs>
                </a:gsLst>
                <a:lin ang="7800000" scaled="0"/>
                <a:tileRect/>
              </a:gradFill>
              <a:latin typeface="Merkur" panose="02000000000000000000" pitchFamily="50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r="64197" b="46849"/>
          <a:stretch/>
        </p:blipFill>
        <p:spPr>
          <a:xfrm>
            <a:off x="2010613" y="2879638"/>
            <a:ext cx="1148289" cy="1098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664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250" tmFilter="0,0; .5, 1; 1, 1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Merkur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יותם סלמון</dc:creator>
  <cp:lastModifiedBy>יותם סלמון</cp:lastModifiedBy>
  <cp:revision>5</cp:revision>
  <dcterms:created xsi:type="dcterms:W3CDTF">2016-10-27T11:51:36Z</dcterms:created>
  <dcterms:modified xsi:type="dcterms:W3CDTF">2016-10-28T14:53:31Z</dcterms:modified>
</cp:coreProperties>
</file>