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86549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חלוק</a:t>
            </a:r>
            <a:r>
              <a:rPr lang="he-IL" baseline="0" dirty="0" smtClean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י"ט/שבט/תשע"ח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י"ט/שבט/תשע"ח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י"ט/שבט/תשע"ח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י"ט/שבט/תשע"ח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י"ט/שבט/תשע"ח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י"ט/שבט/תשע"ח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י"ט/שבט/תשע"ח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י"ט/שבט/תשע"ח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י"ט/שבט/תשע"ח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י"ט/שבט/תשע"ח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י"ט/שבט/תשע"ח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 smtClean="0"/>
              <a:t>לחץ כדי לערוך סגנון כותרת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 smtClean="0"/>
              <a:t> ערוך סגנונות טקסט של תבנית בסיס</a:t>
            </a:r>
          </a:p>
          <a:p>
            <a:pPr lvl="1"/>
            <a:r>
              <a:rPr lang="he-IL" dirty="0" smtClean="0"/>
              <a:t>רמה שניה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הצגת ספרינט 2 </a:t>
            </a:r>
            <a:r>
              <a:rPr lang="en-US" dirty="0" err="1" smtClean="0"/>
              <a:t>xAI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מציגים: </a:t>
            </a:r>
            <a:r>
              <a:rPr lang="en-US" dirty="0" err="1" smtClean="0"/>
              <a:t>shai</a:t>
            </a:r>
            <a:r>
              <a:rPr lang="he-IL" dirty="0" smtClean="0"/>
              <a:t>, </a:t>
            </a:r>
            <a:r>
              <a:rPr lang="en-US" dirty="0" err="1" smtClean="0"/>
              <a:t>yotam</a:t>
            </a:r>
            <a:r>
              <a:rPr lang="he-IL" dirty="0" smtClean="0"/>
              <a:t>...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מטרות הספרינט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לייצר התחברות הרשמה ושחזור סיסמא בשרת</a:t>
            </a:r>
          </a:p>
          <a:p>
            <a:r>
              <a:rPr lang="he-IL" dirty="0" smtClean="0"/>
              <a:t>להתקדם באפליקציה לאנדרואיד</a:t>
            </a:r>
          </a:p>
          <a:p>
            <a:r>
              <a:rPr lang="he-IL" dirty="0" smtClean="0"/>
              <a:t>להכין </a:t>
            </a:r>
            <a:r>
              <a:rPr lang="he-IL" dirty="0" smtClean="0"/>
              <a:t>שרת לאתר אינטרנט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תהליך העבודה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יצרנו מסד ועבודה </a:t>
            </a:r>
            <a:r>
              <a:rPr lang="he-IL" dirty="0" err="1" smtClean="0"/>
              <a:t>איתו</a:t>
            </a:r>
            <a:r>
              <a:rPr lang="he-IL" dirty="0" smtClean="0"/>
              <a:t> בשרת</a:t>
            </a:r>
          </a:p>
          <a:p>
            <a:r>
              <a:rPr lang="he-IL" dirty="0" smtClean="0"/>
              <a:t>יצרנו טיפול בבקשות התחברות והרשמה</a:t>
            </a:r>
          </a:p>
          <a:p>
            <a:r>
              <a:rPr lang="he-IL" dirty="0" smtClean="0"/>
              <a:t>יצרנו מודול אימיילים</a:t>
            </a:r>
          </a:p>
          <a:p>
            <a:r>
              <a:rPr lang="he-IL" dirty="0" smtClean="0"/>
              <a:t>יצרנו טיפול בבקשת שיחזור סיסמא</a:t>
            </a:r>
          </a:p>
          <a:p>
            <a:r>
              <a:rPr lang="he-IL" dirty="0" smtClean="0"/>
              <a:t>יצרנו אתר עם אפשרויות בסיסיות ועבודה מול השרת</a:t>
            </a:r>
          </a:p>
          <a:p>
            <a:r>
              <a:rPr lang="he-IL" dirty="0" smtClean="0"/>
              <a:t>הוספנו דפי התחברות והרשמה </a:t>
            </a:r>
            <a:r>
              <a:rPr lang="he-IL" dirty="0" smtClean="0"/>
              <a:t>לאפליקציה</a:t>
            </a:r>
          </a:p>
          <a:p>
            <a:r>
              <a:rPr lang="he-IL" dirty="0" smtClean="0"/>
              <a:t>יצרנו אתר עם דפי התחברות </a:t>
            </a:r>
            <a:r>
              <a:rPr lang="he-IL" smtClean="0"/>
              <a:t>הרשמה ומידע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פערים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לא סיימנו את כל העבודה המתוכננת בשרת</a:t>
            </a:r>
          </a:p>
          <a:p>
            <a:r>
              <a:rPr lang="he-IL" dirty="0" smtClean="0"/>
              <a:t>לא סיימנו את כל </a:t>
            </a:r>
            <a:r>
              <a:rPr lang="he-IL" dirty="0" err="1" smtClean="0"/>
              <a:t>שתיכננו</a:t>
            </a:r>
            <a:r>
              <a:rPr lang="he-IL" dirty="0" smtClean="0"/>
              <a:t> באתר ובאפליקציה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שימור:</a:t>
            </a:r>
          </a:p>
          <a:p>
            <a:r>
              <a:rPr lang="he-IL" dirty="0" smtClean="0"/>
              <a:t>חלוקת העבודה</a:t>
            </a:r>
            <a:r>
              <a:rPr lang="he-IL" dirty="0"/>
              <a:t> </a:t>
            </a:r>
            <a:r>
              <a:rPr lang="he-IL" dirty="0" smtClean="0"/>
              <a:t>לחלקים מפורטים</a:t>
            </a:r>
          </a:p>
          <a:p>
            <a:r>
              <a:rPr lang="he-IL" dirty="0" smtClean="0"/>
              <a:t>עבודה אינטנסיבית</a:t>
            </a:r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שיפור:</a:t>
            </a:r>
          </a:p>
          <a:p>
            <a:r>
              <a:rPr lang="he-IL" dirty="0" smtClean="0"/>
              <a:t>לתכנן את שעות העבודה יותר טוב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הספרינט הבא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לסיים את החלקים שלא עובדים בשרת (כולל תיקון שחזור סיסמא)</a:t>
            </a:r>
          </a:p>
          <a:p>
            <a:r>
              <a:rPr lang="he-IL" dirty="0" smtClean="0"/>
              <a:t>להוסיף את הטיפול בבקשות עבודה עם הרשת בשרת.</a:t>
            </a:r>
          </a:p>
          <a:p>
            <a:r>
              <a:rPr lang="he-IL" dirty="0" smtClean="0"/>
              <a:t>הוספת עבודה עם תמונות באפליקציה</a:t>
            </a:r>
          </a:p>
          <a:p>
            <a:r>
              <a:rPr lang="he-IL" dirty="0" smtClean="0"/>
              <a:t>בדיקת תקינות העלאת התמונות מגרסת שולחן עבודה לשרת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שיתוף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מה דעתכם?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תודה רבה!</a:t>
            </a:r>
            <a:endParaRPr lang="he-IL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3355</TotalTime>
  <Words>154</Words>
  <Application>Microsoft Office PowerPoint</Application>
  <PresentationFormat>מסך רחב</PresentationFormat>
  <Paragraphs>36</Paragraphs>
  <Slides>9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Tahoma</vt:lpstr>
      <vt:lpstr>ערכת נושא Office</vt:lpstr>
      <vt:lpstr>הצגת ספרינט 2 xAI</vt:lpstr>
      <vt:lpstr>מטרות הספרינט</vt:lpstr>
      <vt:lpstr>תהליך העבודה</vt:lpstr>
      <vt:lpstr>פערים</vt:lpstr>
      <vt:lpstr>מסקנות</vt:lpstr>
      <vt:lpstr>מסקנות</vt:lpstr>
      <vt:lpstr>תכנון הספרינט הבא</vt:lpstr>
      <vt:lpstr>שיתוף</vt:lpstr>
      <vt:lpstr>תודה רבה!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User</cp:lastModifiedBy>
  <cp:revision>24</cp:revision>
  <dcterms:created xsi:type="dcterms:W3CDTF">2017-10-08T13:28:42Z</dcterms:created>
  <dcterms:modified xsi:type="dcterms:W3CDTF">2018-02-04T15:44:42Z</dcterms:modified>
</cp:coreProperties>
</file>