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9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916" y="-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5026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6658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0291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4654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492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9021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3369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7884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845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2419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4127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7A7E-F9A2-4A27-9032-C5D480A99B8D}" type="datetimeFigureOut">
              <a:rPr lang="he-IL" smtClean="0"/>
              <a:pPr/>
              <a:t>י"ב/אייר/תשע"ח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9735-0C9E-41EB-8840-52CA8FDACAC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670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1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r" defTabSz="960120" rtl="1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601200" cy="128535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2211" y="2334126"/>
            <a:ext cx="79167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xAI</a:t>
            </a:r>
            <a:r>
              <a:rPr lang="he-IL" sz="3200" b="1" dirty="0" smtClean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שם פרויקט: </a:t>
            </a:r>
            <a:endParaRPr lang="he-IL" sz="3200" b="1" dirty="0">
              <a:solidFill>
                <a:srgbClr val="00206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211" y="3152274"/>
            <a:ext cx="791677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שמות החניכים: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יותם סלמון ושי קמחי</a:t>
            </a:r>
          </a:p>
          <a:p>
            <a:pPr algn="r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שם המנטור: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משה שחר </a:t>
            </a:r>
            <a:endParaRPr lang="he-IL" sz="28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שם המוקד: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קריות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211" y="5197642"/>
            <a:ext cx="791677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תיאור הפרויקט: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8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xAI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היא פלטפורמה למפתחים ליצירת רשתות־נוירונים לומדות ולהפעלתן בצורה פשוטה באמצעות ממשק </a:t>
            </a: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Restful API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28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7452938"/>
            <a:ext cx="3729789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he-IL" sz="2400" b="1" dirty="0" smtClean="0">
                <a:latin typeface="Gisha" pitchFamily="34" charset="-79"/>
                <a:cs typeface="Gisha" pitchFamily="34" charset="-79"/>
              </a:rPr>
              <a:t>פיצ'רים עיקריים:</a:t>
            </a:r>
          </a:p>
          <a:p>
            <a:pPr marL="457200" indent="-457200" algn="just" rtl="1">
              <a:buAutoNum type="arabicPeriod"/>
            </a:pPr>
            <a:r>
              <a:rPr lang="he-IL" sz="2400" dirty="0" smtClean="0">
                <a:latin typeface="Gisha" pitchFamily="34" charset="-79"/>
                <a:cs typeface="Gisha" pitchFamily="34" charset="-79"/>
              </a:rPr>
              <a:t>יצירה של רשתות 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נוירונים הלומדת לזהות תמונות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.</a:t>
            </a:r>
          </a:p>
          <a:p>
            <a:pPr marL="457200" indent="-457200" algn="just" rtl="1">
              <a:buAutoNum type="arabicPeriod"/>
            </a:pPr>
            <a:endParaRPr lang="he-IL" sz="2400" dirty="0" smtClean="0">
              <a:latin typeface="Gisha" pitchFamily="34" charset="-79"/>
              <a:cs typeface="Gisha" pitchFamily="34" charset="-79"/>
            </a:endParaRPr>
          </a:p>
          <a:p>
            <a:pPr algn="just" rtl="1"/>
            <a:r>
              <a:rPr lang="he-IL" sz="2400" dirty="0" smtClean="0">
                <a:latin typeface="Gisha" pitchFamily="34" charset="-79"/>
                <a:cs typeface="Gisha" pitchFamily="34" charset="-79"/>
              </a:rPr>
              <a:t>2. 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אתר המאפשר עבודה פשוטה עם מאגרי מידע גדולים ועם רשתות לומדות, המאפשר 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אימון ובדיקה 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שלהן.</a:t>
            </a:r>
          </a:p>
          <a:p>
            <a:pPr algn="just" rtl="1"/>
            <a:endParaRPr lang="he-IL" sz="2400" dirty="0" smtClean="0">
              <a:latin typeface="Gisha" pitchFamily="34" charset="-79"/>
              <a:cs typeface="Gisha" pitchFamily="34" charset="-79"/>
            </a:endParaRPr>
          </a:p>
          <a:p>
            <a:pPr algn="just" rtl="1"/>
            <a:r>
              <a:rPr lang="he-IL" sz="2400" dirty="0" smtClean="0">
                <a:latin typeface="Gisha" pitchFamily="34" charset="-79"/>
                <a:cs typeface="Gisha" pitchFamily="34" charset="-79"/>
              </a:rPr>
              <a:t>3. ממשק </a:t>
            </a:r>
            <a:r>
              <a:rPr lang="en-US" sz="2400" dirty="0" smtClean="0">
                <a:latin typeface="Gisha" pitchFamily="34" charset="-79"/>
                <a:cs typeface="Gisha" pitchFamily="34" charset="-79"/>
              </a:rPr>
              <a:t>API</a:t>
            </a:r>
            <a:r>
              <a:rPr lang="he-IL" sz="2400" dirty="0" smtClean="0">
                <a:latin typeface="Gisha" pitchFamily="34" charset="-79"/>
                <a:cs typeface="Gisha" pitchFamily="34" charset="-79"/>
              </a:rPr>
              <a:t> פשוט לשימוש ברשתות הנוירונים.</a:t>
            </a:r>
            <a:endParaRPr lang="en-US" sz="2400" dirty="0" smtClean="0"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211" y="7531769"/>
            <a:ext cx="3958389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51578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77</Words>
  <Application>Microsoft Office PowerPoint</Application>
  <PresentationFormat>A3 Paper (297x420 mm)‎</PresentationFormat>
  <Paragraphs>11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Yael Abel</dc:creator>
  <cp:lastModifiedBy>User</cp:lastModifiedBy>
  <cp:revision>11</cp:revision>
  <dcterms:created xsi:type="dcterms:W3CDTF">2018-04-18T07:07:26Z</dcterms:created>
  <dcterms:modified xsi:type="dcterms:W3CDTF">2018-04-27T20:30:45Z</dcterms:modified>
</cp:coreProperties>
</file>