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201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9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7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42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57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1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5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7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60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4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5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C1F1556-5952-407C-A8BB-974DD1CBF695}" type="datetimeFigureOut">
              <a:rPr lang="he-IL" smtClean="0"/>
              <a:t>ו'/טבת/תשע"ח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867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1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פרויקט </a:t>
            </a:r>
            <a:r>
              <a:rPr lang="en-US" dirty="0" err="1" smtClean="0"/>
              <a:t>xAI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51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יצירת רשת לזיהוי בסיסי של תמונות</a:t>
            </a:r>
          </a:p>
          <a:p>
            <a:r>
              <a:rPr lang="he-IL" dirty="0" smtClean="0"/>
              <a:t>יצירת ממשק גרפי למשתמש באפליקציה </a:t>
            </a:r>
            <a:r>
              <a:rPr lang="he-IL" dirty="0" err="1" smtClean="0"/>
              <a:t>לווינדוס</a:t>
            </a:r>
            <a:endParaRPr lang="he-IL" dirty="0" smtClean="0"/>
          </a:p>
          <a:p>
            <a:r>
              <a:rPr lang="he-IL" dirty="0" smtClean="0"/>
              <a:t>יצירת ממשק חלקי לאפליקציה.</a:t>
            </a:r>
          </a:p>
          <a:p>
            <a:r>
              <a:rPr lang="he-IL" dirty="0" smtClean="0"/>
              <a:t>יצירת שרת עם אפשרות התחברות והרשמה.</a:t>
            </a:r>
          </a:p>
          <a:p>
            <a:r>
              <a:rPr lang="he-IL" dirty="0" smtClean="0"/>
              <a:t>יצירת מסד </a:t>
            </a:r>
            <a:r>
              <a:rPr lang="he-IL" dirty="0" smtClean="0"/>
              <a:t>משתמשים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07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יצירת רשת נוירונים בסיסית לזיהוי כתב יד.</a:t>
            </a:r>
          </a:p>
          <a:p>
            <a:r>
              <a:rPr lang="he-IL" dirty="0" smtClean="0"/>
              <a:t>פיתוח הרשת והתאמתה לזיהוי בסיסי של תמונות.</a:t>
            </a:r>
          </a:p>
          <a:p>
            <a:r>
              <a:rPr lang="he-IL" dirty="0" smtClean="0"/>
              <a:t>יצירת ממשק למשתמש </a:t>
            </a:r>
            <a:r>
              <a:rPr lang="he-IL" dirty="0" err="1" smtClean="0"/>
              <a:t>לווינדוס</a:t>
            </a:r>
            <a:r>
              <a:rPr lang="he-IL" dirty="0" smtClean="0"/>
              <a:t>.</a:t>
            </a:r>
          </a:p>
          <a:p>
            <a:r>
              <a:rPr lang="he-IL" dirty="0" smtClean="0"/>
              <a:t>יצירת ממשק אפליקציה לאנדרואיד</a:t>
            </a:r>
            <a:r>
              <a:rPr lang="he-IL" dirty="0" smtClean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78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השרת לא הסתיים בזמן.</a:t>
            </a:r>
          </a:p>
          <a:p>
            <a:r>
              <a:rPr lang="he-IL" dirty="0" smtClean="0"/>
              <a:t>היו בעיות עם הרצת האפליקציה.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2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pPr marL="0" indent="0">
              <a:buNone/>
            </a:pPr>
            <a:r>
              <a:rPr lang="he-IL" dirty="0" smtClean="0"/>
              <a:t>1. לחלק את העבודה מראש לפי זמנים ולפי אנשים.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40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</a:p>
          <a:p>
            <a:pPr marL="0" indent="0">
              <a:buNone/>
            </a:pPr>
            <a:r>
              <a:rPr lang="he-IL" dirty="0" smtClean="0"/>
              <a:t>1.לחלק את העבודה בצורה יותר מפורטת.</a:t>
            </a:r>
          </a:p>
          <a:p>
            <a:pPr marL="0" indent="0">
              <a:buNone/>
            </a:pPr>
            <a:r>
              <a:rPr lang="he-IL" dirty="0" smtClean="0"/>
              <a:t>2.להעריך מראש את הזמנים, כך שאם תסתיים עבודה לפני הזמן </a:t>
            </a:r>
            <a:r>
              <a:rPr lang="he-IL" smtClean="0"/>
              <a:t>נוכל להתקדם.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0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סגרת 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מסגרת 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מסגרת 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18</TotalTime>
  <Words>112</Words>
  <Application>Microsoft Office PowerPoint</Application>
  <PresentationFormat>מסך רחב</PresentationFormat>
  <Paragraphs>23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Corbel</vt:lpstr>
      <vt:lpstr>Gisha</vt:lpstr>
      <vt:lpstr>Wingdings 2</vt:lpstr>
      <vt:lpstr>מסגרת </vt:lpstr>
      <vt:lpstr>הצגת ספרינט 1</vt:lpstr>
      <vt:lpstr>מטרות הספרינט</vt:lpstr>
      <vt:lpstr>תהליך העבודה </vt:lpstr>
      <vt:lpstr>פערים</vt:lpstr>
      <vt:lpstr>מסקנות</vt:lpstr>
      <vt:lpstr>מסקנות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הצגת ספרינט 1</dc:title>
  <dc:creator>User</dc:creator>
  <cp:lastModifiedBy>User</cp:lastModifiedBy>
  <cp:revision>8</cp:revision>
  <dcterms:created xsi:type="dcterms:W3CDTF">2017-12-22T21:07:21Z</dcterms:created>
  <dcterms:modified xsi:type="dcterms:W3CDTF">2017-12-24T16:33:45Z</dcterms:modified>
</cp:coreProperties>
</file>