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6" d="100"/>
          <a:sy n="96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</a:t>
            </a:r>
            <a:r>
              <a:rPr lang="he-IL" dirty="0" smtClean="0"/>
              <a:t>2 –</a:t>
            </a:r>
            <a:r>
              <a:rPr lang="he-IL" dirty="0" smtClean="0"/>
              <a:t> </a:t>
            </a:r>
            <a:r>
              <a:rPr lang="en-US" dirty="0" err="1" smtClean="0"/>
              <a:t>xAI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</a:t>
            </a:r>
            <a:r>
              <a:rPr lang="he-IL" dirty="0" smtClean="0"/>
              <a:t>יותם סלמון, שי קמחי</a:t>
            </a:r>
            <a:endParaRPr lang="he-IL" dirty="0"/>
          </a:p>
        </p:txBody>
      </p:sp>
      <p:pic>
        <p:nvPicPr>
          <p:cNvPr id="12290" name="Picture 2" descr="תוצאת תמונה עבור ‪programming memes‬‏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33655" y="3529857"/>
            <a:ext cx="3342999" cy="3328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187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may contain: 2 people,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1271" y="0"/>
            <a:ext cx="6972300" cy="6515100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3866322" y="327991"/>
            <a:ext cx="1123121" cy="636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4000" dirty="0" smtClean="0">
                <a:solidFill>
                  <a:schemeClr val="bg1"/>
                </a:solidFill>
              </a:rPr>
              <a:t>גלית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6628" name="Picture 4" descr="תוצאת תמונה עבור ‪third finger meme‬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6759" y="0"/>
            <a:ext cx="2845241" cy="2845241"/>
          </a:xfrm>
          <a:prstGeom prst="rect">
            <a:avLst/>
          </a:prstGeom>
          <a:noFill/>
        </p:spPr>
      </p:pic>
      <p:pic>
        <p:nvPicPr>
          <p:cNvPr id="26630" name="Picture 6" descr="תוצאת תמונה עבור ‪third finger meme‬‏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4500" y="3119120"/>
            <a:ext cx="2857500" cy="2857500"/>
          </a:xfrm>
          <a:prstGeom prst="rect">
            <a:avLst/>
          </a:prstGeom>
          <a:noFill/>
        </p:spPr>
      </p:pic>
      <p:pic>
        <p:nvPicPr>
          <p:cNvPr id="26634" name="Picture 10" descr="תוצאת תמונה עבור ‪third finger meme‬‏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" y="172720"/>
            <a:ext cx="2169770" cy="2854960"/>
          </a:xfrm>
          <a:prstGeom prst="rect">
            <a:avLst/>
          </a:prstGeom>
          <a:noFill/>
        </p:spPr>
      </p:pic>
      <p:pic>
        <p:nvPicPr>
          <p:cNvPr id="26636" name="Picture 12" descr="תוצאת תמונה עבור ‪third finger meme‬‏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895" y="2987992"/>
            <a:ext cx="4762500" cy="3695701"/>
          </a:xfrm>
          <a:prstGeom prst="rect">
            <a:avLst/>
          </a:prstGeom>
          <a:noFill/>
        </p:spPr>
      </p:pic>
      <p:pic>
        <p:nvPicPr>
          <p:cNvPr id="26632" name="Picture 8" descr="תוצאת תמונה עבור ‪third finger meme‬‏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8295" y="184317"/>
            <a:ext cx="6458585" cy="6561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עכשיו ב</a:t>
            </a:r>
            <a:r>
              <a:rPr lang="he-IL" dirty="0" smtClean="0"/>
              <a:t>אמת, תודה רבה!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בפרקים הקודמים:</a:t>
            </a:r>
            <a:r>
              <a:rPr lang="en-US" dirty="0" smtClean="0"/>
              <a:t> </a:t>
            </a:r>
            <a:r>
              <a:rPr lang="he-IL" dirty="0" smtClean="0"/>
              <a:t>תכנון </a:t>
            </a:r>
            <a:r>
              <a:rPr lang="he-IL" dirty="0" smtClean="0"/>
              <a:t>הספרינט </a:t>
            </a:r>
            <a:r>
              <a:rPr lang="he-IL" dirty="0" smtClean="0"/>
              <a:t>הבא (הנוכחי)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לסיים את החלקים שלא עובדים בשרת (כולל תיקון שחזור סיסמא)</a:t>
            </a:r>
          </a:p>
          <a:p>
            <a:r>
              <a:rPr lang="he-IL" dirty="0" smtClean="0"/>
              <a:t>להוסיף את הטיפול בבקשות עבודה עם הרשת בשרת.</a:t>
            </a:r>
          </a:p>
          <a:p>
            <a:r>
              <a:rPr lang="he-IL" dirty="0" smtClean="0"/>
              <a:t>הוספת עבודה עם תמונות באפליקציה</a:t>
            </a:r>
          </a:p>
          <a:p>
            <a:r>
              <a:rPr lang="he-IL" dirty="0" smtClean="0"/>
              <a:t>בדיקת תקינות העלאת התמונות מגרסת שולחן עבודה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/>
            <a:r>
              <a:rPr lang="he-IL" dirty="0" smtClean="0"/>
              <a:t>ליצור ממשק־משתמש נוח ופשוט לעבודה באתר.</a:t>
            </a:r>
          </a:p>
          <a:p>
            <a:pPr marL="357188" indent="-357188" algn="just"/>
            <a:r>
              <a:rPr lang="he-IL" dirty="0" smtClean="0"/>
              <a:t>לעצב ממשק־משתמש ביישומון.</a:t>
            </a:r>
          </a:p>
          <a:p>
            <a:pPr marL="357188" indent="-357188" algn="just"/>
            <a:r>
              <a:rPr lang="he-IL" dirty="0" smtClean="0"/>
              <a:t>להנדס מערכת סינכרוניזצי</a:t>
            </a:r>
            <a:r>
              <a:rPr lang="he-IL" dirty="0" smtClean="0"/>
              <a:t>ה שתקשר את תהליך השרת לתהליכי ה־</a:t>
            </a:r>
            <a:r>
              <a:rPr lang="en-US" dirty="0" smtClean="0"/>
              <a:t>AI</a:t>
            </a:r>
            <a:r>
              <a:rPr lang="he-IL" dirty="0" smtClean="0"/>
              <a:t>.</a:t>
            </a:r>
          </a:p>
          <a:p>
            <a:pPr marL="357188" indent="-357188" algn="just"/>
            <a:r>
              <a:rPr lang="he-IL" dirty="0" smtClean="0"/>
              <a:t>להרחיב את השרת כך שיוכל להגיש גם קבצים סטאטיים ומסמכי </a:t>
            </a:r>
            <a:r>
              <a:rPr lang="en-US" dirty="0" smtClean="0"/>
              <a:t>PHP,HTML</a:t>
            </a:r>
            <a:r>
              <a:rPr lang="he-IL" dirty="0" smtClean="0"/>
              <a:t>, וגם </a:t>
            </a:r>
            <a:r>
              <a:rPr lang="en-US" dirty="0" smtClean="0"/>
              <a:t>API Endpoints</a:t>
            </a:r>
            <a:r>
              <a:rPr lang="he-IL" dirty="0" smtClean="0"/>
              <a:t> </a:t>
            </a:r>
            <a:r>
              <a:rPr lang="he-IL" dirty="0" smtClean="0"/>
              <a:t>של מערכת ההתחברות ומערכות ה־</a:t>
            </a:r>
            <a:r>
              <a:rPr lang="en-US" dirty="0" smtClean="0"/>
              <a:t>AI</a:t>
            </a:r>
            <a:r>
              <a:rPr lang="he-IL" dirty="0" smtClean="0"/>
              <a:t> השונות.</a:t>
            </a:r>
          </a:p>
          <a:p>
            <a:pPr marL="357188" indent="-357188" algn="just"/>
            <a:r>
              <a:rPr lang="he-IL" dirty="0" smtClean="0"/>
              <a:t>לחבר את תהליכי השרת לממשק המשתמש שבאתר.</a:t>
            </a:r>
          </a:p>
          <a:p>
            <a:pPr marL="357188" indent="-357188" algn="just"/>
            <a:r>
              <a:rPr lang="he-IL" dirty="0" smtClean="0"/>
              <a:t>לקשר את תהליכי השרת לממשק היישומון.</a:t>
            </a:r>
          </a:p>
          <a:p>
            <a:pPr marL="357188" indent="-357188" algn="just"/>
            <a:r>
              <a:rPr lang="he-IL" dirty="0" smtClean="0"/>
              <a:t>לסיים את החלקים שלא עובדים בשרת (כולל תיקון שחזור סיסמא)</a:t>
            </a:r>
          </a:p>
          <a:p>
            <a:pPr marL="357188" indent="-357188" algn="just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xmlns="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/>
            <a:r>
              <a:rPr lang="he-IL" dirty="0" smtClean="0"/>
              <a:t>כתבנו את מערכת סנכרון התהליכים בשרת.</a:t>
            </a:r>
          </a:p>
          <a:p>
            <a:pPr marL="357188" indent="-357188"/>
            <a:r>
              <a:rPr lang="he-IL" dirty="0" smtClean="0"/>
              <a:t>חשפנו את יכולות ה-</a:t>
            </a:r>
            <a:r>
              <a:rPr lang="en-US" dirty="0" smtClean="0"/>
              <a:t>AI</a:t>
            </a:r>
            <a:r>
              <a:rPr lang="he-IL" dirty="0" smtClean="0"/>
              <a:t> (יצירת </a:t>
            </a:r>
            <a:r>
              <a:rPr lang="en-US" dirty="0" smtClean="0"/>
              <a:t>Datasets</a:t>
            </a:r>
            <a:r>
              <a:rPr lang="he-IL" dirty="0" smtClean="0"/>
              <a:t>, אימון </a:t>
            </a:r>
            <a:r>
              <a:rPr lang="en-US" dirty="0" smtClean="0"/>
              <a:t>Classifiers</a:t>
            </a:r>
            <a:r>
              <a:rPr lang="he-IL" dirty="0" smtClean="0"/>
              <a:t> ושליחת תמונות לזיהוי) אל צד הלקוח בעזרת ממשק ה־</a:t>
            </a:r>
            <a:r>
              <a:rPr lang="en-US" dirty="0" smtClean="0"/>
              <a:t>HTTP</a:t>
            </a:r>
            <a:r>
              <a:rPr lang="he-IL" dirty="0" smtClean="0"/>
              <a:t> שלנו.</a:t>
            </a:r>
          </a:p>
          <a:p>
            <a:pPr marL="357188" indent="-357188"/>
            <a:r>
              <a:rPr lang="he-IL" dirty="0" smtClean="0"/>
              <a:t>הכנו ממשק־משתמש באתר, עם דפי ניהול, התחברות, יצירה וצפייה בתהליכים.</a:t>
            </a:r>
          </a:p>
          <a:p>
            <a:pPr marL="357188" indent="-357188"/>
            <a:r>
              <a:rPr lang="he-IL" dirty="0" smtClean="0"/>
              <a:t>העברנו את האתר שלנו ממערכת </a:t>
            </a:r>
            <a:r>
              <a:rPr lang="en-US" dirty="0" err="1" smtClean="0"/>
              <a:t>X</a:t>
            </a:r>
            <a:r>
              <a:rPr lang="en-US" dirty="0" err="1" smtClean="0"/>
              <a:t>ampp</a:t>
            </a:r>
            <a:r>
              <a:rPr lang="he-IL" dirty="0" smtClean="0"/>
              <a:t> (מבוססת </a:t>
            </a:r>
            <a:r>
              <a:rPr lang="en-US" dirty="0" smtClean="0"/>
              <a:t>Apache</a:t>
            </a:r>
            <a:r>
              <a:rPr lang="he-IL" dirty="0" smtClean="0"/>
              <a:t>) לשרת שלנו, </a:t>
            </a:r>
            <a:r>
              <a:rPr lang="he-IL" dirty="0" err="1" smtClean="0"/>
              <a:t>שפתיחנו</a:t>
            </a:r>
            <a:r>
              <a:rPr lang="he-IL" dirty="0" smtClean="0"/>
              <a:t> כדי שיוכל להגיש גם קבצי </a:t>
            </a:r>
            <a:r>
              <a:rPr lang="en-US" dirty="0" smtClean="0"/>
              <a:t>PHP</a:t>
            </a:r>
            <a:r>
              <a:rPr lang="he-IL" dirty="0" smtClean="0"/>
              <a:t>, קבצים </a:t>
            </a:r>
            <a:r>
              <a:rPr lang="he-IL" dirty="0" err="1" smtClean="0"/>
              <a:t>סטאטים</a:t>
            </a:r>
            <a:r>
              <a:rPr lang="he-IL" dirty="0" smtClean="0"/>
              <a:t>, </a:t>
            </a:r>
            <a:r>
              <a:rPr lang="he-IL" dirty="0" err="1" smtClean="0"/>
              <a:t>בינארים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' (ואפילו לטפל ב־</a:t>
            </a:r>
            <a:r>
              <a:rPr lang="en-US" dirty="0" smtClean="0"/>
              <a:t>PHP Dependencies</a:t>
            </a:r>
            <a:r>
              <a:rPr lang="he-IL" dirty="0" smtClean="0"/>
              <a:t>).</a:t>
            </a:r>
          </a:p>
          <a:p>
            <a:pPr marL="357188" indent="-357188"/>
            <a:r>
              <a:rPr lang="he-IL" dirty="0" smtClean="0"/>
              <a:t>גמרנו לבנות את הגשר שבין האתר לבין המערכת של ה־</a:t>
            </a:r>
            <a:r>
              <a:rPr lang="en-US" dirty="0" smtClean="0"/>
              <a:t>Backend</a:t>
            </a:r>
            <a:r>
              <a:rPr lang="he-IL" dirty="0" smtClean="0"/>
              <a:t>.</a:t>
            </a:r>
            <a:endParaRPr lang="he-IL" dirty="0" smtClean="0"/>
          </a:p>
        </p:txBody>
      </p:sp>
      <p:pic>
        <p:nvPicPr>
          <p:cNvPr id="10242" name="Picture 2" descr="תוצאת תמונה עבור ‪o'reilly books‬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1402" y="357809"/>
            <a:ext cx="4394516" cy="6152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39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/>
            <a:r>
              <a:rPr lang="he-IL" dirty="0" smtClean="0"/>
              <a:t>לא </a:t>
            </a:r>
            <a:r>
              <a:rPr lang="he-IL" dirty="0" smtClean="0"/>
              <a:t>סיימנו את כל </a:t>
            </a:r>
            <a:r>
              <a:rPr lang="he-IL" dirty="0" smtClean="0"/>
              <a:t>מה שרצינו לבנות ביישומון.</a:t>
            </a:r>
          </a:p>
          <a:p>
            <a:pPr marL="357188" indent="-357188"/>
            <a:r>
              <a:rPr lang="he-IL" dirty="0" smtClean="0"/>
              <a:t>שחזור הסיסמה עדיין לא עובד באתר.</a:t>
            </a:r>
            <a:endParaRPr lang="he-IL" dirty="0"/>
          </a:p>
        </p:txBody>
      </p:sp>
      <p:pic>
        <p:nvPicPr>
          <p:cNvPr id="8194" name="Picture 2" descr="תוצאת תמונה עבור ‪programming memes‬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333" y="2473656"/>
            <a:ext cx="6139070" cy="438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lvl="1"/>
            <a:r>
              <a:rPr lang="he-IL" dirty="0" smtClean="0"/>
              <a:t>חלוקת העבודה</a:t>
            </a:r>
            <a:r>
              <a:rPr lang="he-IL" dirty="0"/>
              <a:t> </a:t>
            </a:r>
            <a:r>
              <a:rPr lang="he-IL" dirty="0" smtClean="0"/>
              <a:t>לחלקים </a:t>
            </a:r>
            <a:r>
              <a:rPr lang="he-IL" dirty="0" smtClean="0"/>
              <a:t>מפורטים, פתיחת </a:t>
            </a:r>
            <a:r>
              <a:rPr lang="en-US" dirty="0" smtClean="0"/>
              <a:t>issues</a:t>
            </a:r>
            <a:r>
              <a:rPr lang="he-IL" dirty="0" smtClean="0"/>
              <a:t> מסודרים ב־</a:t>
            </a:r>
            <a:r>
              <a:rPr lang="en-US" dirty="0" err="1" smtClean="0"/>
              <a:t>Gitlab</a:t>
            </a:r>
            <a:r>
              <a:rPr lang="he-IL" dirty="0" smtClean="0"/>
              <a:t> והעלאת הרבה </a:t>
            </a:r>
            <a:r>
              <a:rPr lang="en-US" dirty="0" smtClean="0"/>
              <a:t>commits</a:t>
            </a:r>
            <a:r>
              <a:rPr lang="he-IL" dirty="0" smtClean="0"/>
              <a:t> על כל פיתוח.</a:t>
            </a:r>
            <a:endParaRPr lang="he-IL" dirty="0" smtClean="0"/>
          </a:p>
          <a:p>
            <a:pPr lvl="1"/>
            <a:r>
              <a:rPr lang="he-IL" dirty="0" smtClean="0"/>
              <a:t>עבודה </a:t>
            </a:r>
            <a:r>
              <a:rPr lang="he-IL" dirty="0" smtClean="0"/>
              <a:t>אינטנסיבית (</a:t>
            </a:r>
            <a:r>
              <a:rPr lang="he-IL" b="1" dirty="0" smtClean="0"/>
              <a:t>מאוד</a:t>
            </a:r>
            <a:r>
              <a:rPr lang="he-IL" dirty="0" smtClean="0"/>
              <a:t>)</a:t>
            </a:r>
          </a:p>
          <a:p>
            <a:pPr lvl="1"/>
            <a:r>
              <a:rPr lang="he-IL" dirty="0" smtClean="0"/>
              <a:t>עבודה בלתי־תלויה.</a:t>
            </a:r>
            <a:endParaRPr lang="he-IL" dirty="0" smtClean="0"/>
          </a:p>
        </p:txBody>
      </p:sp>
      <p:pic>
        <p:nvPicPr>
          <p:cNvPr id="7170" name="Picture 2" descr="תוצאת תמונה עבור ‪programming memes‬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3379" y="2814293"/>
            <a:ext cx="4043707" cy="4043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524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</a:p>
          <a:p>
            <a:pPr lvl="1"/>
            <a:r>
              <a:rPr lang="he-IL" dirty="0" smtClean="0"/>
              <a:t>הספרינט היה מצוין. עמדנו כמעט בכל הדברים שרצינו לעשות, ונשארו דברים פעוטים לתקן ולהוסיף.</a:t>
            </a:r>
            <a:endParaRPr lang="he-IL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976" y="3075540"/>
            <a:ext cx="4029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607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/>
            <a:r>
              <a:rPr lang="he-IL" dirty="0" smtClean="0"/>
              <a:t>לעשות משהו עם היישומון, או לוותר עליו כליל.</a:t>
            </a:r>
          </a:p>
          <a:p>
            <a:pPr marL="357188" indent="-357188" algn="just"/>
            <a:r>
              <a:rPr lang="he-IL" dirty="0" smtClean="0"/>
              <a:t>לסיים את הדפים שנשארו לבנייה באתר (דף </a:t>
            </a:r>
            <a:r>
              <a:rPr lang="en-US" dirty="0" smtClean="0"/>
              <a:t>Classifier</a:t>
            </a:r>
            <a:r>
              <a:rPr lang="he-IL" dirty="0" smtClean="0"/>
              <a:t>, דף </a:t>
            </a:r>
            <a:r>
              <a:rPr lang="en-US" dirty="0" smtClean="0"/>
              <a:t>Demo</a:t>
            </a:r>
            <a:r>
              <a:rPr lang="he-IL" dirty="0" smtClean="0"/>
              <a:t> וכמה דפים </a:t>
            </a:r>
            <a:r>
              <a:rPr lang="he-IL" dirty="0" err="1" smtClean="0"/>
              <a:t>סטאטים</a:t>
            </a:r>
            <a:r>
              <a:rPr lang="he-IL" dirty="0" smtClean="0"/>
              <a:t> שמסבירים איך מורידים את הפרויקט ואיך עובדים עם ה־</a:t>
            </a:r>
            <a:r>
              <a:rPr lang="en-US" dirty="0" smtClean="0"/>
              <a:t>API</a:t>
            </a:r>
            <a:r>
              <a:rPr lang="he-IL" dirty="0" smtClean="0"/>
              <a:t>).</a:t>
            </a:r>
          </a:p>
          <a:p>
            <a:pPr marL="357188" indent="-357188" algn="just"/>
            <a:r>
              <a:rPr lang="he-IL" dirty="0" smtClean="0"/>
              <a:t>חבילות </a:t>
            </a:r>
            <a:r>
              <a:rPr lang="en-US" dirty="0" smtClean="0"/>
              <a:t>API</a:t>
            </a:r>
            <a:r>
              <a:rPr lang="he-IL" dirty="0" smtClean="0"/>
              <a:t> </a:t>
            </a:r>
            <a:r>
              <a:rPr lang="he-IL" dirty="0" err="1" smtClean="0"/>
              <a:t>בפייתון</a:t>
            </a:r>
            <a:r>
              <a:rPr lang="he-IL" dirty="0" smtClean="0"/>
              <a:t> שיתחברו ל־</a:t>
            </a:r>
            <a:r>
              <a:rPr lang="en-US" dirty="0" smtClean="0"/>
              <a:t>Rest Endpoints</a:t>
            </a:r>
            <a:r>
              <a:rPr lang="he-IL" dirty="0" smtClean="0"/>
              <a:t> שלנו.</a:t>
            </a:r>
          </a:p>
          <a:p>
            <a:pPr marL="357188" indent="-357188" algn="just"/>
            <a:r>
              <a:rPr lang="he-IL" dirty="0" smtClean="0"/>
              <a:t>נתקלתי (יותם) במספר בעיות עם הרשתות הלומדות ועם קצב הלמידה שלהן, אז אולי לדבג או לנסות ליצור מבני רשתות טובים יותר לעיבוד תמונה איכותי יותר.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pic>
        <p:nvPicPr>
          <p:cNvPr id="4098" name="Picture 2" descr="תוצאת תמונה עבור ‪programming memes‬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2281" y="245303"/>
            <a:ext cx="5179205" cy="6318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22398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3416</TotalTime>
  <Words>390</Words>
  <Application>Microsoft Office PowerPoint</Application>
  <PresentationFormat>מותאם אישית</PresentationFormat>
  <Paragraphs>46</Paragraphs>
  <Slides>12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ערכת נושא Office</vt:lpstr>
      <vt:lpstr>הצגת ספרינט 2 – xAI</vt:lpstr>
      <vt:lpstr>בפרקים הקודמים: תכנון הספרינט הבא (הנוכחי)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  <vt:lpstr>שקופית 11</vt:lpstr>
      <vt:lpstr>תודה רבה!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User</cp:lastModifiedBy>
  <cp:revision>67</cp:revision>
  <dcterms:created xsi:type="dcterms:W3CDTF">2017-10-08T13:28:42Z</dcterms:created>
  <dcterms:modified xsi:type="dcterms:W3CDTF">2018-03-05T13:05:00Z</dcterms:modified>
</cp:coreProperties>
</file>