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</a:t>
            </a:r>
            <a:r>
              <a:rPr lang="he-IL" dirty="0" smtClean="0"/>
              <a:t>ספרינט 2 </a:t>
            </a:r>
            <a:r>
              <a:rPr lang="en-US" dirty="0" err="1" smtClean="0"/>
              <a:t>xAI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</a:t>
            </a:r>
            <a:r>
              <a:rPr lang="en-US" dirty="0" smtClean="0"/>
              <a:t>%s1</a:t>
            </a:r>
            <a:r>
              <a:rPr lang="he-IL" dirty="0" smtClean="0"/>
              <a:t>, </a:t>
            </a:r>
            <a:r>
              <a:rPr lang="en-US" dirty="0" smtClean="0"/>
              <a:t>%s2</a:t>
            </a:r>
            <a:r>
              <a:rPr lang="he-IL" dirty="0" smtClean="0"/>
              <a:t>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לייצר התחברות הרשמה ושחזור סיסמא בשרת</a:t>
            </a:r>
          </a:p>
          <a:p>
            <a:r>
              <a:rPr lang="he-IL" dirty="0" smtClean="0"/>
              <a:t>להתקדם באפליקציה לאנדרואיד</a:t>
            </a:r>
          </a:p>
          <a:p>
            <a:r>
              <a:rPr lang="he-IL" dirty="0" smtClean="0"/>
              <a:t>להכין שרת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יצרנו מסד ועבודה </a:t>
            </a:r>
            <a:r>
              <a:rPr lang="he-IL" dirty="0" err="1" smtClean="0"/>
              <a:t>איתו</a:t>
            </a:r>
            <a:r>
              <a:rPr lang="he-IL" dirty="0" smtClean="0"/>
              <a:t> בשרת</a:t>
            </a:r>
          </a:p>
          <a:p>
            <a:r>
              <a:rPr lang="he-IL" dirty="0" smtClean="0"/>
              <a:t>יצרנו טיפול בבקשות התחברות והרשמה</a:t>
            </a:r>
          </a:p>
          <a:p>
            <a:r>
              <a:rPr lang="he-IL" dirty="0" smtClean="0"/>
              <a:t>יצרנו מודול אימיילים</a:t>
            </a:r>
          </a:p>
          <a:p>
            <a:r>
              <a:rPr lang="he-IL" dirty="0" smtClean="0"/>
              <a:t>יצרנו טיפול בבקשת שיחזור סיסמא</a:t>
            </a:r>
          </a:p>
          <a:p>
            <a:r>
              <a:rPr lang="he-IL" dirty="0" smtClean="0"/>
              <a:t>יצרנו אתר עם אפשרויות בסיסיות ועבודה מול השרת</a:t>
            </a:r>
          </a:p>
          <a:p>
            <a:r>
              <a:rPr lang="he-IL" dirty="0" smtClean="0"/>
              <a:t>הוספנו דפי התחברות והרשמה לאפליקציה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לא סיימנו את כל העבודה המתוכננת בשרת</a:t>
            </a:r>
          </a:p>
          <a:p>
            <a:r>
              <a:rPr lang="he-IL" dirty="0" smtClean="0"/>
              <a:t>לא סיימנו את כל </a:t>
            </a:r>
            <a:r>
              <a:rPr lang="he-IL" dirty="0" err="1" smtClean="0"/>
              <a:t>שתיכננו</a:t>
            </a:r>
            <a:r>
              <a:rPr lang="he-IL" dirty="0" smtClean="0"/>
              <a:t> באתר ובאפליקציה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</a:t>
            </a:r>
            <a:r>
              <a:rPr lang="he-IL" dirty="0" smtClean="0"/>
              <a:t>:</a:t>
            </a:r>
          </a:p>
          <a:p>
            <a:r>
              <a:rPr lang="he-IL" dirty="0" smtClean="0"/>
              <a:t>חלוקת העבודה</a:t>
            </a:r>
            <a:r>
              <a:rPr lang="he-IL" dirty="0"/>
              <a:t> </a:t>
            </a:r>
            <a:r>
              <a:rPr lang="he-IL" dirty="0" smtClean="0"/>
              <a:t>לחלקים מפורטים</a:t>
            </a:r>
          </a:p>
          <a:p>
            <a:r>
              <a:rPr lang="he-IL" dirty="0" smtClean="0"/>
              <a:t>עבודה אינטנסיבית</a:t>
            </a: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</a:t>
            </a:r>
            <a:r>
              <a:rPr lang="he-IL" dirty="0" smtClean="0"/>
              <a:t>:</a:t>
            </a:r>
          </a:p>
          <a:p>
            <a:r>
              <a:rPr lang="he-IL" dirty="0" smtClean="0"/>
              <a:t>לתכנן את שעות העבודה יותר טוב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לסיים את החלקים שלא עובדים בשרת (כולל תיקון שחזור סיסמא)</a:t>
            </a:r>
          </a:p>
          <a:p>
            <a:r>
              <a:rPr lang="he-IL" dirty="0" smtClean="0"/>
              <a:t>להוסיף את הטיפול בבקשות עבודה עם הרשת בשרת.</a:t>
            </a:r>
          </a:p>
          <a:p>
            <a:r>
              <a:rPr lang="he-IL" dirty="0" smtClean="0"/>
              <a:t>הוספת עבודה עם תמונות באפליקציה</a:t>
            </a:r>
          </a:p>
          <a:p>
            <a:r>
              <a:rPr lang="he-IL" dirty="0" smtClean="0"/>
              <a:t>בדיקת תקינות העלאת התמונות מגרסת שולחן עבודה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דעתכם?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3355</TotalTime>
  <Words>147</Words>
  <Application>Microsoft Office PowerPoint</Application>
  <PresentationFormat>מסך רחב</PresentationFormat>
  <Paragraphs>35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2 xAI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User</cp:lastModifiedBy>
  <cp:revision>21</cp:revision>
  <dcterms:created xsi:type="dcterms:W3CDTF">2017-10-08T13:28:42Z</dcterms:created>
  <dcterms:modified xsi:type="dcterms:W3CDTF">2018-01-23T06:01:38Z</dcterms:modified>
</cp:coreProperties>
</file>