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9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60" autoAdjust="0"/>
    <p:restoredTop sz="94660"/>
  </p:normalViewPr>
  <p:slideViewPr>
    <p:cSldViewPr snapToGrid="0">
      <p:cViewPr varScale="1">
        <p:scale>
          <a:sx n="40" d="100"/>
          <a:sy n="40" d="100"/>
        </p:scale>
        <p:origin x="21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7A7E-F9A2-4A27-9032-C5D480A99B8D}" type="datetimeFigureOut">
              <a:rPr lang="he-IL" smtClean="0"/>
              <a:t>ז'/אייר/תשע"ח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9735-0C9E-41EB-8840-52CA8FDACA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268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7A7E-F9A2-4A27-9032-C5D480A99B8D}" type="datetimeFigureOut">
              <a:rPr lang="he-IL" smtClean="0"/>
              <a:t>ז'/אייר/תשע"ח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9735-0C9E-41EB-8840-52CA8FDACA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580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7A7E-F9A2-4A27-9032-C5D480A99B8D}" type="datetimeFigureOut">
              <a:rPr lang="he-IL" smtClean="0"/>
              <a:t>ז'/אייר/תשע"ח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9735-0C9E-41EB-8840-52CA8FDACA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915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7A7E-F9A2-4A27-9032-C5D480A99B8D}" type="datetimeFigureOut">
              <a:rPr lang="he-IL" smtClean="0"/>
              <a:t>ז'/אייר/תשע"ח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9735-0C9E-41EB-8840-52CA8FDACA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549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7A7E-F9A2-4A27-9032-C5D480A99B8D}" type="datetimeFigureOut">
              <a:rPr lang="he-IL" smtClean="0"/>
              <a:t>ז'/אייר/תשע"ח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9735-0C9E-41EB-8840-52CA8FDACA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929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7A7E-F9A2-4A27-9032-C5D480A99B8D}" type="datetimeFigureOut">
              <a:rPr lang="he-IL" smtClean="0"/>
              <a:t>ז'/אייר/תשע"ח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9735-0C9E-41EB-8840-52CA8FDACA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214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7A7E-F9A2-4A27-9032-C5D480A99B8D}" type="datetimeFigureOut">
              <a:rPr lang="he-IL" smtClean="0"/>
              <a:t>ז'/אייר/תשע"ח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9735-0C9E-41EB-8840-52CA8FDACA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694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7A7E-F9A2-4A27-9032-C5D480A99B8D}" type="datetimeFigureOut">
              <a:rPr lang="he-IL" smtClean="0"/>
              <a:t>ז'/אייר/תשע"ח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9735-0C9E-41EB-8840-52CA8FDACA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845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7A7E-F9A2-4A27-9032-C5D480A99B8D}" type="datetimeFigureOut">
              <a:rPr lang="he-IL" smtClean="0"/>
              <a:t>ז'/אייר/תשע"ח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9735-0C9E-41EB-8840-52CA8FDACA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451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7A7E-F9A2-4A27-9032-C5D480A99B8D}" type="datetimeFigureOut">
              <a:rPr lang="he-IL" smtClean="0"/>
              <a:t>ז'/אייר/תשע"ח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9735-0C9E-41EB-8840-52CA8FDACA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191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7A7E-F9A2-4A27-9032-C5D480A99B8D}" type="datetimeFigureOut">
              <a:rPr lang="he-IL" smtClean="0"/>
              <a:t>ז'/אייר/תשע"ח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9735-0C9E-41EB-8840-52CA8FDACA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275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17A7E-F9A2-4A27-9032-C5D480A99B8D}" type="datetimeFigureOut">
              <a:rPr lang="he-IL" smtClean="0"/>
              <a:t>ז'/אייר/תשע"ח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59735-0C9E-41EB-8840-52CA8FDACAC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702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1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r" defTabSz="960120" rtl="1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r" defTabSz="960120" rtl="1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r" defTabSz="960120" rtl="1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r" defTabSz="960120" rtl="1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r" defTabSz="960120" rtl="1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r" defTabSz="960120" rtl="1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r" defTabSz="960120" rtl="1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r" defTabSz="960120" rtl="1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r" defTabSz="960120" rtl="1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60120" rtl="1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r" defTabSz="960120" rtl="1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r" defTabSz="960120" rtl="1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r" defTabSz="960120" rtl="1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r" defTabSz="960120" rtl="1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r" defTabSz="960120" rtl="1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r" defTabSz="960120" rtl="1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r" defTabSz="960120" rtl="1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r" defTabSz="960120" rtl="1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601200" cy="1285358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42211" y="2334126"/>
            <a:ext cx="791677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xAI</a:t>
            </a:r>
            <a:r>
              <a:rPr lang="he-IL" sz="3200" b="1" dirty="0" smtClean="0">
                <a:solidFill>
                  <a:srgbClr val="00206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שם פרויקט: </a:t>
            </a:r>
            <a:endParaRPr lang="he-IL" sz="3200" b="1" dirty="0">
              <a:solidFill>
                <a:srgbClr val="002060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2211" y="3152274"/>
            <a:ext cx="7916778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8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שמות החניכים:</a:t>
            </a:r>
            <a:r>
              <a:rPr lang="he-IL" sz="2800" dirty="0" smtClean="0">
                <a:latin typeface="Gisha" panose="020B0502040204020203" pitchFamily="34" charset="-79"/>
                <a:cs typeface="Gisha" panose="020B0502040204020203" pitchFamily="34" charset="-79"/>
              </a:rPr>
              <a:t> יותם סלמון ושי קמחי</a:t>
            </a:r>
          </a:p>
          <a:p>
            <a:pPr algn="r"/>
            <a:r>
              <a:rPr lang="he-IL" sz="28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שם המנטור:</a:t>
            </a:r>
            <a:r>
              <a:rPr lang="he-IL" sz="2800" dirty="0" smtClean="0">
                <a:latin typeface="Gisha" panose="020B0502040204020203" pitchFamily="34" charset="-79"/>
                <a:cs typeface="Gisha" panose="020B0502040204020203" pitchFamily="34" charset="-79"/>
              </a:rPr>
              <a:t> רון שחר </a:t>
            </a:r>
          </a:p>
          <a:p>
            <a:pPr algn="r"/>
            <a:r>
              <a:rPr lang="he-IL" sz="28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שם המוקד:</a:t>
            </a:r>
            <a:r>
              <a:rPr lang="he-IL" sz="2800" dirty="0" smtClean="0">
                <a:latin typeface="Gisha" panose="020B0502040204020203" pitchFamily="34" charset="-79"/>
                <a:cs typeface="Gisha" panose="020B0502040204020203" pitchFamily="34" charset="-79"/>
              </a:rPr>
              <a:t> קריות</a:t>
            </a: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2211" y="5197642"/>
            <a:ext cx="7916778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8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תיאור הפרויקט:</a:t>
            </a:r>
            <a:r>
              <a:rPr lang="he-IL" sz="2800" dirty="0" smtClean="0">
                <a:latin typeface="Gisha" panose="020B0502040204020203" pitchFamily="34" charset="-79"/>
                <a:cs typeface="Gisha" panose="020B0502040204020203" pitchFamily="34" charset="-79"/>
              </a:rPr>
              <a:t> פרויקט מערכת לומדת הלומדת לזהות את העצם המופיע בתמונה.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7531768"/>
            <a:ext cx="3729789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400" b="1" dirty="0" smtClean="0">
                <a:latin typeface="gisha (גוף)"/>
              </a:rPr>
              <a:t>פיצ'רים עיקריים:</a:t>
            </a:r>
          </a:p>
          <a:p>
            <a:pPr algn="r"/>
            <a:r>
              <a:rPr lang="he-IL" sz="2400" dirty="0" smtClean="0">
                <a:latin typeface="gisha (גוף)"/>
              </a:rPr>
              <a:t>1. רשת נוירונים הלומדת לזהות תמונות.</a:t>
            </a:r>
          </a:p>
          <a:p>
            <a:pPr algn="r"/>
            <a:r>
              <a:rPr lang="he-IL" sz="2400" dirty="0" smtClean="0">
                <a:latin typeface="gisha (גוף)"/>
              </a:rPr>
              <a:t>2. שרת המאפשר ניהול חשבונות וגישה לרשת הנוירונים.</a:t>
            </a:r>
          </a:p>
          <a:p>
            <a:pPr algn="r"/>
            <a:r>
              <a:rPr lang="he-IL" sz="2400" dirty="0" smtClean="0">
                <a:latin typeface="gisha (גוף)"/>
              </a:rPr>
              <a:t>3. ממשק משתמש בדמות אתר אינטרנט המאפשר אימון ובדיקה של רשת הנוירונים.</a:t>
            </a:r>
            <a:endParaRPr lang="en-US" sz="2400" dirty="0" smtClean="0">
              <a:latin typeface="gisha (גוף)"/>
            </a:endParaRPr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1" y="7531769"/>
            <a:ext cx="3958389" cy="394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5780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68</Words>
  <Application>Microsoft Office PowerPoint</Application>
  <PresentationFormat>A3 Paper (297x420 mm)</PresentationFormat>
  <Paragraphs>9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Gisha</vt:lpstr>
      <vt:lpstr>gisha (גוף)</vt:lpstr>
      <vt:lpstr>Times New Roman</vt:lpstr>
      <vt:lpstr>ערכת נושא Office</vt:lpstr>
      <vt:lpstr>מצגת של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Yael Abel</dc:creator>
  <cp:lastModifiedBy>User</cp:lastModifiedBy>
  <cp:revision>10</cp:revision>
  <dcterms:created xsi:type="dcterms:W3CDTF">2018-04-18T07:07:26Z</dcterms:created>
  <dcterms:modified xsi:type="dcterms:W3CDTF">2018-04-22T15:41:48Z</dcterms:modified>
</cp:coreProperties>
</file>