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9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60" autoAdjust="0"/>
    <p:restoredTop sz="94660"/>
  </p:normalViewPr>
  <p:slideViewPr>
    <p:cSldViewPr snapToGrid="0">
      <p:cViewPr>
        <p:scale>
          <a:sx n="55" d="100"/>
          <a:sy n="55" d="100"/>
        </p:scale>
        <p:origin x="1614" y="-12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6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8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1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4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2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21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9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4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45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9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7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7A7E-F9A2-4A27-9032-C5D480A99B8D}" type="datetimeFigureOut">
              <a:rPr lang="he-IL" smtClean="0"/>
              <a:pPr/>
              <a:t>כ'/אייר/תשע"ח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0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1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r" defTabSz="960120" rtl="1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601200" cy="128535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2211" y="2334126"/>
            <a:ext cx="79167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xAI</a:t>
            </a:r>
            <a:r>
              <a:rPr lang="he-IL" sz="3200" b="1" dirty="0" smtClean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שם פרויקט: </a:t>
            </a:r>
            <a:endParaRPr lang="he-IL" sz="3200" b="1" dirty="0">
              <a:solidFill>
                <a:srgbClr val="00206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211" y="3152274"/>
            <a:ext cx="791677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שמות החניכים: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יותם סלמון ושי קמחי</a:t>
            </a:r>
          </a:p>
          <a:p>
            <a:pPr algn="r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שם המנטור: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משה שחר </a:t>
            </a:r>
          </a:p>
          <a:p>
            <a:pPr algn="r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שם המוקד: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קריות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211" y="5197642"/>
            <a:ext cx="791677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תיאור הפרויקט: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8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xAI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היא פלטפורמה למפתחים ליצירת רשתות־נוירונים לומדות ולהפעלתן בצורה פשוטה באמצעות ממשק </a:t>
            </a: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Restful API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7452938"/>
            <a:ext cx="3729789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400" b="1" dirty="0" smtClean="0">
                <a:latin typeface="Gisha" pitchFamily="34" charset="-79"/>
                <a:cs typeface="Gisha" pitchFamily="34" charset="-79"/>
              </a:rPr>
              <a:t>פיצ'רים עיקריים:</a:t>
            </a:r>
          </a:p>
          <a:p>
            <a:pPr marL="457200" indent="-457200" algn="just" rtl="1">
              <a:buAutoNum type="arabicPeriod"/>
            </a:pPr>
            <a:r>
              <a:rPr lang="he-IL" sz="2400" dirty="0" smtClean="0">
                <a:latin typeface="Gisha" pitchFamily="34" charset="-79"/>
                <a:cs typeface="Gisha" pitchFamily="34" charset="-79"/>
              </a:rPr>
              <a:t>יצירה של רשתות נוירונים הלומדת לזהות תמונות.</a:t>
            </a:r>
          </a:p>
          <a:p>
            <a:pPr marL="457200" indent="-457200" algn="just" rtl="1">
              <a:buAutoNum type="arabicPeriod"/>
            </a:pPr>
            <a:endParaRPr lang="he-IL" sz="2400" dirty="0" smtClean="0">
              <a:latin typeface="Gisha" pitchFamily="34" charset="-79"/>
              <a:cs typeface="Gisha" pitchFamily="34" charset="-79"/>
            </a:endParaRPr>
          </a:p>
          <a:p>
            <a:pPr algn="just" rtl="1"/>
            <a:r>
              <a:rPr lang="he-IL" sz="2400" dirty="0" smtClean="0">
                <a:latin typeface="Gisha" pitchFamily="34" charset="-79"/>
                <a:cs typeface="Gisha" pitchFamily="34" charset="-79"/>
              </a:rPr>
              <a:t>2. אתר המאפשר עבודה פשוטה עם מאגרי מידע גדולים ועם רשתות לומדות, המאפשר אימון ובדיקה שלהן.</a:t>
            </a:r>
          </a:p>
          <a:p>
            <a:pPr algn="just" rtl="1"/>
            <a:endParaRPr lang="he-IL" sz="2400" dirty="0" smtClean="0">
              <a:latin typeface="Gisha" pitchFamily="34" charset="-79"/>
              <a:cs typeface="Gisha" pitchFamily="34" charset="-79"/>
            </a:endParaRPr>
          </a:p>
          <a:p>
            <a:pPr algn="just" rtl="1"/>
            <a:r>
              <a:rPr lang="he-IL" sz="2400" dirty="0" smtClean="0">
                <a:latin typeface="Gisha" pitchFamily="34" charset="-79"/>
                <a:cs typeface="Gisha" pitchFamily="34" charset="-79"/>
              </a:rPr>
              <a:t>3. ממשק </a:t>
            </a:r>
            <a:r>
              <a:rPr lang="en-US" sz="2400" dirty="0" smtClean="0">
                <a:latin typeface="Gisha" pitchFamily="34" charset="-79"/>
                <a:cs typeface="Gisha" pitchFamily="34" charset="-79"/>
              </a:rPr>
              <a:t>API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 פשוט לשימוש ברשתות הנוירונים.</a:t>
            </a:r>
            <a:endParaRPr lang="en-US" sz="2400" dirty="0" smtClean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1" y="7508812"/>
            <a:ext cx="3929251" cy="39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78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77</Words>
  <Application>Microsoft Office PowerPoint</Application>
  <PresentationFormat>A3 Paper (297x420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Gisha</vt:lpstr>
      <vt:lpstr>Times New Roman</vt:lpstr>
      <vt:lpstr>ערכת נושא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Yael Abel</dc:creator>
  <cp:lastModifiedBy>Yotam Salmon</cp:lastModifiedBy>
  <cp:revision>12</cp:revision>
  <dcterms:created xsi:type="dcterms:W3CDTF">2018-04-18T07:07:26Z</dcterms:created>
  <dcterms:modified xsi:type="dcterms:W3CDTF">2018-05-05T15:03:28Z</dcterms:modified>
</cp:coreProperties>
</file>