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5"/>
  </p:normalViewPr>
  <p:slideViewPr>
    <p:cSldViewPr snapToGrid="0">
      <p:cViewPr varScale="1">
        <p:scale>
          <a:sx n="118" d="100"/>
          <a:sy n="118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C01F-B969-3E42-BAC3-59F9E5930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38F75-3C23-7568-74C9-579BD5F78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11EA8-B253-E6CE-ADDA-79A7F922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0234-AFB3-E14D-9C9A-FB2494814D26}" type="datetimeFigureOut">
              <a:rPr lang="en-IL" smtClean="0"/>
              <a:t>23/06/2024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36BB0-B28F-2337-D522-6C783282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CCCC3-88E7-AC44-154F-1D2DC5DF8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38E6-4E03-584F-BEF2-CE19B0BB4BC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5437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998B-0711-B2EC-D437-C9C0E241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DE5D3-E5CC-DD54-08C9-8543733A1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20AD9-2E41-E187-593A-9719B4C2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0234-AFB3-E14D-9C9A-FB2494814D26}" type="datetimeFigureOut">
              <a:rPr lang="en-IL" smtClean="0"/>
              <a:t>23/06/2024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D48C0-16FD-1AD6-5B0C-4E5C5201D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46421-5A9B-972F-62FB-B062C251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38E6-4E03-584F-BEF2-CE19B0BB4BC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4915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418588-7416-3CF5-3D8E-A834ECF36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08045-50D9-4B34-BAE7-BDE8353B4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6155B-6E50-F2C4-A3FE-48715CC2C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0234-AFB3-E14D-9C9A-FB2494814D26}" type="datetimeFigureOut">
              <a:rPr lang="en-IL" smtClean="0"/>
              <a:t>23/06/2024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75ED1-A61C-4B4C-683E-24225B9A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2745A-4CA1-57B0-D6FD-67E2254F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38E6-4E03-584F-BEF2-CE19B0BB4BC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7745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BF46-ED32-D6B4-CF93-40C665915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3D121-369B-7B22-EF8A-D08CFD6CD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9E469-CF24-1D5D-EAB4-7090A306D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0234-AFB3-E14D-9C9A-FB2494814D26}" type="datetimeFigureOut">
              <a:rPr lang="en-IL" smtClean="0"/>
              <a:t>23/06/2024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BCEAC-0F8F-52A9-EF31-52E3C325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77F9E-89C3-DB49-31E6-EE4661C8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38E6-4E03-584F-BEF2-CE19B0BB4BC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6771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6DF6-24FD-27D4-7465-3CBA0DA5D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7C273-925C-ECEB-9527-FB20E93C5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375A7-3D50-8A3A-7C71-381E3E396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0234-AFB3-E14D-9C9A-FB2494814D26}" type="datetimeFigureOut">
              <a:rPr lang="en-IL" smtClean="0"/>
              <a:t>23/06/2024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229CC-7751-BF85-1040-70E2821B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82267-BD83-E98A-848B-11634ECB8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38E6-4E03-584F-BEF2-CE19B0BB4BC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9017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ACF4-2631-2AA1-1B6B-00DB6932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102B6-88D2-6061-C177-E5FAB60D2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85670-05CD-B067-8412-E10AC70F9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6E16E-0229-6C19-3D73-FA15A89D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0234-AFB3-E14D-9C9A-FB2494814D26}" type="datetimeFigureOut">
              <a:rPr lang="en-IL" smtClean="0"/>
              <a:t>23/06/2024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C7287-DABD-11FB-7D2D-965CD278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A0473-E07A-FD05-515B-E7E20599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38E6-4E03-584F-BEF2-CE19B0BB4BC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5115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86325-6C2D-91E8-D33D-E79F1D93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5F7F4-4D0C-1D0B-0779-C13456CFE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A69F0-924E-3FA1-D561-58C22D309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FBCCC-CBD1-D38C-9DB4-F43234C42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8D6D0-1347-DCC6-3B83-C0DE66443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7EA0-C15A-D932-084A-6493BABB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0234-AFB3-E14D-9C9A-FB2494814D26}" type="datetimeFigureOut">
              <a:rPr lang="en-IL" smtClean="0"/>
              <a:t>23/06/2024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1FE1A-1682-BC90-C089-7FD9C64A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D347C-CD4C-B732-9524-7C7044D3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38E6-4E03-584F-BEF2-CE19B0BB4BC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319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C3A42-B0FC-3C9A-9BC3-2438F0D6F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6C84C-1A49-3784-6407-36981E35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0234-AFB3-E14D-9C9A-FB2494814D26}" type="datetimeFigureOut">
              <a:rPr lang="en-IL" smtClean="0"/>
              <a:t>23/06/2024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B752D-E2C8-56FF-34B6-A3F3D0973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1F21A-77CE-3658-FE42-71330DAF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38E6-4E03-584F-BEF2-CE19B0BB4BC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8178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B4B5A2-460A-878F-F83A-FC989907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0234-AFB3-E14D-9C9A-FB2494814D26}" type="datetimeFigureOut">
              <a:rPr lang="en-IL" smtClean="0"/>
              <a:t>23/06/2024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7F47B4-D74D-E14B-D51D-E602FFA6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25447-804D-1C6E-4FF6-26E0B6E4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38E6-4E03-584F-BEF2-CE19B0BB4BC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349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8888-9691-346D-17DB-BDAA7C0FF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F151A-98C7-234E-AFFA-3FD982C79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DEDEF-D3D1-258E-809C-F5267CABF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C7A1B-958D-2179-53FE-9F00D6D8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0234-AFB3-E14D-9C9A-FB2494814D26}" type="datetimeFigureOut">
              <a:rPr lang="en-IL" smtClean="0"/>
              <a:t>23/06/2024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D2CE6-B569-E1F1-DDFD-3C5EAA3DC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F473B-CADC-AC27-AF56-279763FE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38E6-4E03-584F-BEF2-CE19B0BB4BC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26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2202-70AE-F3E6-7FD6-A3DDDBCE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B280B5-1371-5D3F-2780-26818F266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32684-96A5-3373-8FFC-9BFA7E8E2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5AC7A-B3AC-FFFD-EA94-7C6007DD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0234-AFB3-E14D-9C9A-FB2494814D26}" type="datetimeFigureOut">
              <a:rPr lang="en-IL" smtClean="0"/>
              <a:t>23/06/2024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75E8C-9AEF-78D7-8FAA-4F2797FE4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198B5-095F-76EA-FA86-62A36B38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38E6-4E03-584F-BEF2-CE19B0BB4BC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6831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A23682-60FC-CE70-54DC-5CDCCA637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EF4CD-9563-78B4-DB27-CFB63F923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58DD3-719C-48AA-69B0-9C12C207B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A20234-AFB3-E14D-9C9A-FB2494814D26}" type="datetimeFigureOut">
              <a:rPr lang="en-IL" smtClean="0"/>
              <a:t>23/06/2024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25A26-85B9-9DF9-4A46-5B8365F52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9B1A5-DC80-B3B0-7A55-9CA32D3AA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A338E6-4E03-584F-BEF2-CE19B0BB4BC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9612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lmforapp.streamlit.app/" TargetMode="External"/><Relationship Id="rId2" Type="http://schemas.openxmlformats.org/officeDocument/2006/relationships/hyperlink" Target="https://github.com/yotamdery/llm_for_q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5A8F-22F9-4AF2-048A-448830E92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400"/>
            <a:ext cx="9144000" cy="951820"/>
          </a:xfrm>
        </p:spPr>
        <p:txBody>
          <a:bodyPr/>
          <a:lstStyle/>
          <a:p>
            <a:r>
              <a:rPr lang="en-IL" b="1" dirty="0"/>
              <a:t>Welcome!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3E29B-D462-AEDA-016B-41EFEDBD4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5143" y="978580"/>
            <a:ext cx="9144000" cy="545419"/>
          </a:xfrm>
        </p:spPr>
        <p:txBody>
          <a:bodyPr>
            <a:normAutofit/>
          </a:bodyPr>
          <a:lstStyle/>
          <a:p>
            <a:r>
              <a:rPr lang="en-IL" dirty="0"/>
              <a:t>This slide is to provide a short explenation about the submitted task: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A96505-4FF9-7F5C-6547-AD58E66B954E}"/>
              </a:ext>
            </a:extLst>
          </p:cNvPr>
          <p:cNvSpPr txBox="1"/>
          <p:nvPr/>
        </p:nvSpPr>
        <p:spPr>
          <a:xfrm>
            <a:off x="642257" y="1523999"/>
            <a:ext cx="1079862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dirty="0"/>
              <a:t>I sent by email a .zip with all needed files. Nevertheless, I find it more convinient to clone </a:t>
            </a:r>
            <a:r>
              <a:rPr lang="en-IL" dirty="0">
                <a:hlinkClick r:id="rId2"/>
              </a:rPr>
              <a:t>this</a:t>
            </a:r>
            <a:r>
              <a:rPr lang="en-IL" dirty="0"/>
              <a:t> repo to get the submitted task (make sure that you’re on “slide show” mode for the lonk to be clickable).</a:t>
            </a:r>
            <a:br>
              <a:rPr lang="en-IL" dirty="0"/>
            </a:br>
            <a:endParaRPr lang="en-I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dirty="0"/>
              <a:t>To get it all up and running, please refer to the README file for instructions.</a:t>
            </a:r>
            <a:br>
              <a:rPr lang="en-IL" dirty="0"/>
            </a:br>
            <a:endParaRPr lang="en-I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dirty="0"/>
              <a:t>For your convinience, I deployed </a:t>
            </a:r>
            <a:r>
              <a:rPr lang="en-IL" dirty="0">
                <a:hlinkClick r:id="rId3"/>
              </a:rPr>
              <a:t>the app </a:t>
            </a:r>
            <a:r>
              <a:rPr lang="en-IL" dirty="0"/>
              <a:t>to streamlit (I’m sure you’re familier with it). I also included the non-streamlit version of the code, If you wish to test and debug it using a proper terminal.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dirty="0"/>
          </a:p>
          <a:p>
            <a:pPr algn="ctr"/>
            <a:r>
              <a:rPr lang="en-IL" sz="2400" b="1" dirty="0"/>
              <a:t>Hope you’d like it! </a:t>
            </a:r>
            <a:br>
              <a:rPr lang="en-IL" sz="2400" b="1" dirty="0"/>
            </a:br>
            <a:r>
              <a:rPr lang="en-IL" sz="2400" b="1" dirty="0"/>
              <a:t>Have a great day</a:t>
            </a:r>
          </a:p>
        </p:txBody>
      </p:sp>
    </p:spTree>
    <p:extLst>
      <p:ext uri="{BB962C8B-B14F-4D97-AF65-F5344CB8AC3E}">
        <p14:creationId xmlns:p14="http://schemas.microsoft.com/office/powerpoint/2010/main" val="1117417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131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Welcome!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Yotam Dery</dc:creator>
  <cp:lastModifiedBy>Yotam Dery</cp:lastModifiedBy>
  <cp:revision>2</cp:revision>
  <dcterms:created xsi:type="dcterms:W3CDTF">2024-06-23T17:10:59Z</dcterms:created>
  <dcterms:modified xsi:type="dcterms:W3CDTF">2024-06-23T17:38:07Z</dcterms:modified>
</cp:coreProperties>
</file>