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01F-B969-3E42-BAC3-59F9E5930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8F75-3C23-7568-74C9-579BD5F7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1EA8-B253-E6CE-ADDA-79A7F92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BB0-B28F-2337-D522-6C783282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CC3-88E7-AC44-154F-1D2DC5DF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3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998B-0711-B2EC-D437-C9C0E241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E5D3-E5CC-DD54-08C9-8543733A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0AD9-2E41-E187-593A-9719B4C2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48C0-16FD-1AD6-5B0C-4E5C520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6421-5A9B-972F-62FB-B062C251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91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8588-7416-3CF5-3D8E-A834ECF36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08045-50D9-4B34-BAE7-BDE8353B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155B-6E50-F2C4-A3FE-48715CC2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ED1-A61C-4B4C-683E-24225B9A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745A-4CA1-57B0-D6FD-67E2254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74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BF46-ED32-D6B4-CF93-40C6659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D121-369B-7B22-EF8A-D08CFD6C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E469-CF24-1D5D-EAB4-7090A306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CEAC-0F8F-52A9-EF31-52E3C325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7F9E-89C3-DB49-31E6-EE4661C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77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DF6-24FD-27D4-7465-3CBA0DA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7C273-925C-ECEB-9527-FB20E93C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75A7-3D50-8A3A-7C71-381E3E3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29CC-7751-BF85-1040-70E2821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2267-BD83-E98A-848B-11634ECB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01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ACF4-2631-2AA1-1B6B-00DB693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02B6-88D2-6061-C177-E5FAB60D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5670-05CD-B067-8412-E10AC70F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6E16E-0229-6C19-3D73-FA15A89D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7287-DABD-11FB-7D2D-965CD278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0473-E07A-FD05-515B-E7E20599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115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6325-6C2D-91E8-D33D-E79F1D93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F7F4-4D0C-1D0B-0779-C13456CF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69F0-924E-3FA1-D561-58C22D30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BCCC-CBD1-D38C-9DB4-F43234C42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8D6D0-1347-DCC6-3B83-C0DE6644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7EA0-C15A-D932-084A-6493BABB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FE1A-1682-BC90-C089-7FD9C64A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D347C-CD4C-B732-9524-7C7044D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1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3A42-B0FC-3C9A-9BC3-2438F0D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6C84C-1A49-3784-6407-36981E35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B752D-E2C8-56FF-34B6-A3F3D09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F21A-77CE-3658-FE42-71330DA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17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4B5A2-460A-878F-F83A-FC98990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F47B4-D74D-E14B-D51D-E602FFA6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5447-804D-1C6E-4FF6-26E0B6E4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34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888-9691-346D-17DB-BDAA7C0F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151A-98C7-234E-AFFA-3FD982C7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DEDEF-D3D1-258E-809C-F5267CAB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7A1B-958D-2179-53FE-9F00D6D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2CE6-B569-E1F1-DDFD-3C5EAA3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473B-CADC-AC27-AF56-279763F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202-70AE-F3E6-7FD6-A3DDDBCE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280B5-1371-5D3F-2780-26818F266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2684-96A5-3373-8FFC-9BFA7E8E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AC7A-B3AC-FFFD-EA94-7C6007DD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5E8C-9AEF-78D7-8FAA-4F2797FE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98B5-095F-76EA-FA86-62A36B38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3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23682-60FC-CE70-54DC-5CDCCA63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F4CD-9563-78B4-DB27-CFB63F92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8DD3-719C-48AA-69B0-9C12C207B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5A26-85B9-9DF9-4A46-5B8365F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B1A5-DC80-B3B0-7A55-9CA32D3AA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61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tamdery/llm_for_q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5A8F-22F9-4AF2-048A-448830E9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9144000" cy="951820"/>
          </a:xfrm>
        </p:spPr>
        <p:txBody>
          <a:bodyPr/>
          <a:lstStyle/>
          <a:p>
            <a:r>
              <a:rPr lang="en-IL" b="1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E29B-D462-AEDA-016B-41EFEDBD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3" y="978580"/>
            <a:ext cx="9144000" cy="545419"/>
          </a:xfrm>
        </p:spPr>
        <p:txBody>
          <a:bodyPr>
            <a:normAutofit/>
          </a:bodyPr>
          <a:lstStyle/>
          <a:p>
            <a:r>
              <a:rPr lang="en-IL" dirty="0"/>
              <a:t>This slide is to provide a short explenation about the submitted task: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96505-4FF9-7F5C-6547-AD58E66B954E}"/>
              </a:ext>
            </a:extLst>
          </p:cNvPr>
          <p:cNvSpPr txBox="1"/>
          <p:nvPr/>
        </p:nvSpPr>
        <p:spPr>
          <a:xfrm>
            <a:off x="642257" y="1523999"/>
            <a:ext cx="107986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I sent by email a .zip with all needed files. Nevertheless, I find it more convinient to clone </a:t>
            </a:r>
            <a:r>
              <a:rPr lang="en-IL" dirty="0">
                <a:hlinkClick r:id="rId2"/>
              </a:rPr>
              <a:t>this</a:t>
            </a:r>
            <a:r>
              <a:rPr lang="en-IL" dirty="0"/>
              <a:t> repo to get the submitted task (make sure that you’re on “slide show” mode for the lonk to be clickable).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To get it all up and running, please refer to the README file for instructions.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For your convinience, I deployed the app to streamlit (I’m sure you’re familier with it). I also included the non-streamlit version of the code, If you wish to test and debug it using a proper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algn="ctr"/>
            <a:r>
              <a:rPr lang="en-IL" sz="2400" b="1" dirty="0"/>
              <a:t>Hope you’d like it! </a:t>
            </a:r>
            <a:br>
              <a:rPr lang="en-IL" sz="2400" b="1" dirty="0"/>
            </a:br>
            <a:r>
              <a:rPr lang="en-IL" sz="2400" b="1" dirty="0"/>
              <a:t>Have a great day</a:t>
            </a:r>
          </a:p>
        </p:txBody>
      </p:sp>
    </p:spTree>
    <p:extLst>
      <p:ext uri="{BB962C8B-B14F-4D97-AF65-F5344CB8AC3E}">
        <p14:creationId xmlns:p14="http://schemas.microsoft.com/office/powerpoint/2010/main" val="11174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Yotam Dery</dc:creator>
  <cp:lastModifiedBy>Yotam Dery</cp:lastModifiedBy>
  <cp:revision>1</cp:revision>
  <dcterms:created xsi:type="dcterms:W3CDTF">2024-06-23T17:10:59Z</dcterms:created>
  <dcterms:modified xsi:type="dcterms:W3CDTF">2024-06-23T17:19:32Z</dcterms:modified>
</cp:coreProperties>
</file>