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61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r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19B2D5B-7771-4743-A5C5-7A5D4EF9948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5642B1C-F2E0-4AC9-91FE-25B1AE83A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0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2D5B-7771-4743-A5C5-7A5D4EF9948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B1C-F2E0-4AC9-91FE-25B1AE83A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8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2D5B-7771-4743-A5C5-7A5D4EF9948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B1C-F2E0-4AC9-91FE-25B1AE83A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16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2D5B-7771-4743-A5C5-7A5D4EF9948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B1C-F2E0-4AC9-91FE-25B1AE83A6F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6449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2D5B-7771-4743-A5C5-7A5D4EF9948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B1C-F2E0-4AC9-91FE-25B1AE83A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33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2D5B-7771-4743-A5C5-7A5D4EF9948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B1C-F2E0-4AC9-91FE-25B1AE83A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14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2D5B-7771-4743-A5C5-7A5D4EF9948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B1C-F2E0-4AC9-91FE-25B1AE83A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71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2D5B-7771-4743-A5C5-7A5D4EF9948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B1C-F2E0-4AC9-91FE-25B1AE83A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25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2D5B-7771-4743-A5C5-7A5D4EF9948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B1C-F2E0-4AC9-91FE-25B1AE83A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9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2D5B-7771-4743-A5C5-7A5D4EF9948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B1C-F2E0-4AC9-91FE-25B1AE83A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5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2D5B-7771-4743-A5C5-7A5D4EF9948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B1C-F2E0-4AC9-91FE-25B1AE83A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7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2D5B-7771-4743-A5C5-7A5D4EF9948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B1C-F2E0-4AC9-91FE-25B1AE83A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2D5B-7771-4743-A5C5-7A5D4EF9948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B1C-F2E0-4AC9-91FE-25B1AE83A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3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2D5B-7771-4743-A5C5-7A5D4EF9948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B1C-F2E0-4AC9-91FE-25B1AE83A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2D5B-7771-4743-A5C5-7A5D4EF9948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B1C-F2E0-4AC9-91FE-25B1AE83A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0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2D5B-7771-4743-A5C5-7A5D4EF9948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B1C-F2E0-4AC9-91FE-25B1AE83A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2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2D5B-7771-4743-A5C5-7A5D4EF9948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B1C-F2E0-4AC9-91FE-25B1AE83A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9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B2D5B-7771-4743-A5C5-7A5D4EF9948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B1C-F2E0-4AC9-91FE-25B1AE83A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73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3800" dirty="0" smtClean="0">
                <a:latin typeface="Gisha" panose="020B0502040204020203" pitchFamily="34" charset="-79"/>
                <a:cs typeface="Gisha" panose="020B0502040204020203" pitchFamily="34" charset="-79"/>
              </a:rPr>
              <a:t>TRIVR</a:t>
            </a:r>
            <a:endParaRPr lang="he-IL" sz="138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182254" y="3509962"/>
            <a:ext cx="9827491" cy="1921019"/>
          </a:xfrm>
        </p:spPr>
        <p:txBody>
          <a:bodyPr>
            <a:normAutofit/>
          </a:bodyPr>
          <a:lstStyle/>
          <a:p>
            <a:r>
              <a:rPr lang="he-IL" sz="3200" dirty="0" smtClean="0">
                <a:latin typeface="Gisha" panose="020B0502040204020203" pitchFamily="34" charset="-79"/>
                <a:cs typeface="Gisha" panose="020B0502040204020203" pitchFamily="34" charset="-79"/>
              </a:rPr>
              <a:t>חברי הקבוצה: עדי בלאייר, אילון נווה, יותם לויט וארז </a:t>
            </a: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פישמן </a:t>
            </a:r>
            <a:endParaRPr lang="he-IL" sz="32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he-IL" sz="3200" dirty="0" smtClean="0">
                <a:latin typeface="Gisha" panose="020B0502040204020203" pitchFamily="34" charset="-79"/>
                <a:cs typeface="Gisha" panose="020B0502040204020203" pitchFamily="34" charset="-79"/>
              </a:rPr>
              <a:t>מורים: אלי גולדשטיין וניר דוויק</a:t>
            </a:r>
            <a:endParaRPr lang="he-IL" sz="32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220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TRIVR</a:t>
            </a: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801091" y="2249487"/>
            <a:ext cx="9246320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e-IL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>
              <a:buNone/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TRIVR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אלה ראשי תיבות ל –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Test Robot in virtual reality</a:t>
            </a:r>
            <a:r>
              <a:rPr lang="he-IL" dirty="0" smtClean="0">
                <a:latin typeface="Gisha" panose="020B0502040204020203" pitchFamily="34" charset="-79"/>
                <a:cs typeface="Gisha" panose="020B0502040204020203" pitchFamily="34" charset="-79"/>
              </a:rPr>
              <a:t>. </a:t>
            </a:r>
          </a:p>
          <a:p>
            <a:pPr marL="0" indent="0">
              <a:buNone/>
            </a:pPr>
            <a:r>
              <a:rPr lang="he-IL" dirty="0" smtClean="0">
                <a:latin typeface="Gisha" panose="020B0502040204020203" pitchFamily="34" charset="-79"/>
                <a:cs typeface="Gisha" panose="020B0502040204020203" pitchFamily="34" charset="-79"/>
              </a:rPr>
              <a:t>מטרת ה - </a:t>
            </a: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TRIVER</a:t>
            </a:r>
            <a:r>
              <a:rPr lang="he-IL" dirty="0" smtClean="0">
                <a:latin typeface="Gisha" panose="020B0502040204020203" pitchFamily="34" charset="-79"/>
                <a:cs typeface="Gisha" panose="020B0502040204020203" pitchFamily="34" charset="-79"/>
              </a:rPr>
              <a:t> היא לתת לחברות ולבעלי רובוטים</a:t>
            </a: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dirty="0" smtClean="0">
                <a:latin typeface="Gisha" panose="020B0502040204020203" pitchFamily="34" charset="-79"/>
                <a:cs typeface="Gisha" panose="020B0502040204020203" pitchFamily="34" charset="-79"/>
              </a:rPr>
              <a:t>דרך לבחון את הרובוט שלהם בסביבה ווירטואלית ללא שום חשש לפגיע ברובוט.</a:t>
            </a:r>
            <a:endParaRPr lang="en-US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0239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4000" dirty="0" smtClean="0">
                <a:latin typeface="Gisha" panose="020B0502040204020203" pitchFamily="34" charset="-79"/>
                <a:cs typeface="Gisha" panose="020B0502040204020203" pitchFamily="34" charset="-79"/>
              </a:rPr>
              <a:t>תכונות ה - </a:t>
            </a:r>
            <a:r>
              <a:rPr lang="en-US" sz="4000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z="4000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TRivr</a:t>
            </a:r>
            <a:endParaRPr lang="he-IL" sz="4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Gisha" panose="020B0502040204020203" pitchFamily="34" charset="-79"/>
                <a:cs typeface="Gisha" panose="020B0502040204020203" pitchFamily="34" charset="-79"/>
              </a:rPr>
              <a:t>ל-</a:t>
            </a: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TRIVR</a:t>
            </a:r>
            <a:r>
              <a:rPr lang="he-IL" dirty="0" smtClean="0">
                <a:latin typeface="Gisha" panose="020B0502040204020203" pitchFamily="34" charset="-79"/>
                <a:cs typeface="Gisha" panose="020B0502040204020203" pitchFamily="34" charset="-79"/>
              </a:rPr>
              <a:t> יש מספר תכונות ייחודיות:</a:t>
            </a:r>
          </a:p>
          <a:p>
            <a:pPr lvl="1"/>
            <a:r>
              <a:rPr lang="he-IL" dirty="0" smtClean="0">
                <a:latin typeface="Gisha" panose="020B0502040204020203" pitchFamily="34" charset="-79"/>
                <a:cs typeface="Gisha" panose="020B0502040204020203" pitchFamily="34" charset="-79"/>
              </a:rPr>
              <a:t>יהיה ניתן לבחון רובוט בסביבה ווירטואלית</a:t>
            </a:r>
          </a:p>
          <a:p>
            <a:pPr lvl="1"/>
            <a:r>
              <a:rPr lang="he-IL" dirty="0" smtClean="0">
                <a:latin typeface="Gisha" panose="020B0502040204020203" pitchFamily="34" charset="-79"/>
                <a:cs typeface="Gisha" panose="020B0502040204020203" pitchFamily="34" charset="-79"/>
              </a:rPr>
              <a:t>שינוי הסביבה בה הרובוט ייבדק.</a:t>
            </a:r>
          </a:p>
          <a:p>
            <a:pPr lvl="1"/>
            <a:r>
              <a:rPr lang="he-IL" dirty="0" smtClean="0">
                <a:latin typeface="Gisha" panose="020B0502040204020203" pitchFamily="34" charset="-79"/>
                <a:cs typeface="Gisha" panose="020B0502040204020203" pitchFamily="34" charset="-79"/>
              </a:rPr>
              <a:t>תצוגה גרפית לבדיקה.</a:t>
            </a:r>
          </a:p>
          <a:p>
            <a:pPr lvl="1"/>
            <a:r>
              <a:rPr lang="he-IL" dirty="0" smtClean="0">
                <a:latin typeface="Gisha" panose="020B0502040204020203" pitchFamily="34" charset="-79"/>
                <a:cs typeface="Gisha" panose="020B0502040204020203" pitchFamily="34" charset="-79"/>
              </a:rPr>
              <a:t>שליטת הרובוט גם ממחשב מרוחק ידנית וגם על פי קוד.</a:t>
            </a:r>
          </a:p>
          <a:p>
            <a:pPr lvl="1"/>
            <a:r>
              <a:rPr lang="he-IL" dirty="0" smtClean="0">
                <a:latin typeface="Gisha" panose="020B0502040204020203" pitchFamily="34" charset="-79"/>
                <a:cs typeface="Gisha" panose="020B0502040204020203" pitchFamily="34" charset="-79"/>
              </a:rPr>
              <a:t> הרצת כמה רובוטים באותו זמן על אותה סביבת עבודה.</a:t>
            </a:r>
          </a:p>
          <a:p>
            <a:pPr marL="457200" lvl="1" indent="0">
              <a:buNone/>
            </a:pP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0451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טכנולוגיות שנדרשות לביצוע התוכנית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0170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מעג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מעג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עג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TM04033919[[fn=מעגל]]</Template>
  <TotalTime>105</TotalTime>
  <Words>108</Words>
  <Application>Microsoft Office PowerPoint</Application>
  <PresentationFormat>מסך רחב</PresentationFormat>
  <Paragraphs>15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10" baseType="lpstr">
      <vt:lpstr>Arial</vt:lpstr>
      <vt:lpstr>Gisha</vt:lpstr>
      <vt:lpstr>Times New Roman</vt:lpstr>
      <vt:lpstr>Trebuchet MS</vt:lpstr>
      <vt:lpstr>Tw Cen MT</vt:lpstr>
      <vt:lpstr>מעגל</vt:lpstr>
      <vt:lpstr>TRIVR</vt:lpstr>
      <vt:lpstr>TRIVR</vt:lpstr>
      <vt:lpstr>תכונות ה -  TRivr</vt:lpstr>
      <vt:lpstr>טכנולוגיות שנדרשות לביצוע התוכנית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Computerized Robot</dc:title>
  <dc:creator>Windows User</dc:creator>
  <cp:lastModifiedBy>Windows User</cp:lastModifiedBy>
  <cp:revision>9</cp:revision>
  <dcterms:created xsi:type="dcterms:W3CDTF">2018-11-12T08:12:03Z</dcterms:created>
  <dcterms:modified xsi:type="dcterms:W3CDTF">2018-11-12T09:57:59Z</dcterms:modified>
</cp:coreProperties>
</file>