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49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1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2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57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73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56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3021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221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65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56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0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31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4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42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62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04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1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02F4-F687-4ABA-846F-82716AD55D73}" type="datetimeFigureOut">
              <a:rPr lang="he-IL" smtClean="0"/>
              <a:t>ט'/חשון/תשע"ט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E2D8-903D-4528-A87B-0E475DF37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165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 smtClean="0">
                <a:latin typeface="Gisha" panose="020B0502040204020203" pitchFamily="34" charset="-79"/>
                <a:cs typeface="Gisha" panose="020B0502040204020203" pitchFamily="34" charset="-79"/>
              </a:rPr>
              <a:t>MFTH</a:t>
            </a:r>
            <a:endParaRPr lang="he-IL" sz="13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82254" y="3509962"/>
            <a:ext cx="9827491" cy="1921019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Gisha" panose="020B0502040204020203" pitchFamily="34" charset="-79"/>
                <a:cs typeface="Gisha" panose="020B0502040204020203" pitchFamily="34" charset="-79"/>
              </a:rPr>
              <a:t>חברי הקבוצה: עדי בלאייר, אילון נווה, יותם לויט וארז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פישמן </a:t>
            </a:r>
            <a:endParaRPr lang="he-IL" sz="3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32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מורים: אלי גולדשטיין וניר דוויק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5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>
                <a:latin typeface="Gisha" panose="020B0502040204020203" pitchFamily="34" charset="-79"/>
                <a:cs typeface="Gisha" panose="020B0502040204020203" pitchFamily="34" charset="-79"/>
              </a:rPr>
              <a:t>MFTH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01091" y="2249487"/>
            <a:ext cx="924632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MFTH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 אלה ראשי תיבות ל-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.Multi Function Trojan Horse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 כלומר, סוס </a:t>
            </a:r>
            <a:r>
              <a:rPr lang="he-IL" smtClean="0">
                <a:latin typeface="Gisha" panose="020B0502040204020203" pitchFamily="34" charset="-79"/>
                <a:cs typeface="Gisha" panose="020B0502040204020203" pitchFamily="34" charset="-79"/>
              </a:rPr>
              <a:t>טרויאני רב-תפקודי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0" indent="0">
              <a:buNone/>
            </a:pP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סוס טרויאני זה תוכנה שמטרתה לגרום נזק למחשב או לאסוף מידע, זאת תוך חדירה אליו ללא ידיעת המשתמש.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40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000" dirty="0" smtClean="0">
                <a:latin typeface="Gisha" panose="020B0502040204020203" pitchFamily="34" charset="-79"/>
                <a:cs typeface="Gisha" panose="020B0502040204020203" pitchFamily="34" charset="-79"/>
              </a:rPr>
              <a:t>תכונות ה</a:t>
            </a:r>
            <a:r>
              <a:rPr lang="en-US" sz="4000" dirty="0" smtClean="0">
                <a:latin typeface="Gisha" panose="020B0502040204020203" pitchFamily="34" charset="-79"/>
                <a:cs typeface="Gisha" panose="020B0502040204020203" pitchFamily="34" charset="-79"/>
              </a:rPr>
              <a:t>MFTH-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ל-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MFTH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 יש מספר תכונות ייחודיות: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לאחר החדירה התוכנית משכפלת את עצמה לאפליקציה קיימת ומוחקת את עקבותיה.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ביצוע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 ,keylogging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מציאת מידע חיוני ושליחתו ל-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Hub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ביצוע 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.VPN</a:t>
            </a:r>
            <a:endParaRPr lang="he-IL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ביצוע </a:t>
            </a:r>
            <a:r>
              <a:rPr lang="en-US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screenlogging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ושליחה ל-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Hub</a:t>
            </a:r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lvl="1"/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הצפנת המחשב המזוהם.</a:t>
            </a:r>
          </a:p>
          <a:p>
            <a:pPr lvl="1"/>
            <a:endParaRPr lang="he-IL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/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85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טכנולוגיות שנדרשות לביצוע התוכנית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06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Gisha" panose="020B0502040204020203" pitchFamily="34" charset="-79"/>
                <a:cs typeface="Gisha" panose="020B0502040204020203" pitchFamily="34" charset="-79"/>
              </a:rPr>
              <a:t>דוגמה לשימוש ב-</a:t>
            </a:r>
            <a:r>
              <a:rPr lang="en-US" dirty="0" smtClean="0">
                <a:latin typeface="Gisha" panose="020B0502040204020203" pitchFamily="34" charset="-79"/>
                <a:cs typeface="Gisha" panose="020B0502040204020203" pitchFamily="34" charset="-79"/>
              </a:rPr>
              <a:t>MFTH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56" y="1694543"/>
            <a:ext cx="7509163" cy="4475348"/>
          </a:xfrm>
        </p:spPr>
      </p:pic>
      <p:sp>
        <p:nvSpPr>
          <p:cNvPr id="6" name="TextBox 5"/>
          <p:cNvSpPr txBox="1"/>
          <p:nvPr/>
        </p:nvSpPr>
        <p:spPr>
          <a:xfrm>
            <a:off x="6548582" y="2023197"/>
            <a:ext cx="199505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Screenshot </a:t>
            </a:r>
            <a:r>
              <a:rPr lang="he-IL" sz="2000" dirty="0" smtClean="0"/>
              <a:t>לקיחת</a:t>
            </a:r>
            <a:endParaRPr lang="he-IL" sz="2000" dirty="0"/>
          </a:p>
        </p:txBody>
      </p:sp>
      <p:sp>
        <p:nvSpPr>
          <p:cNvPr id="9" name="סוגר מסולסל ימני 8"/>
          <p:cNvSpPr/>
          <p:nvPr/>
        </p:nvSpPr>
        <p:spPr>
          <a:xfrm>
            <a:off x="5929745" y="2672043"/>
            <a:ext cx="429492" cy="112410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סוגר מסולסל ימני 10"/>
          <p:cNvSpPr/>
          <p:nvPr/>
        </p:nvSpPr>
        <p:spPr>
          <a:xfrm>
            <a:off x="5929745" y="1948872"/>
            <a:ext cx="429492" cy="6363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סוגר מסולסל ימני 13"/>
          <p:cNvSpPr/>
          <p:nvPr/>
        </p:nvSpPr>
        <p:spPr>
          <a:xfrm>
            <a:off x="7546109" y="3932217"/>
            <a:ext cx="429492" cy="217301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6746034" y="3049428"/>
            <a:ext cx="12295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Keylogging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502948" y="4834060"/>
            <a:ext cx="14189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הצפנת מחשב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36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2922</TotalTime>
  <Words>115</Words>
  <Application>Microsoft Office PowerPoint</Application>
  <PresentationFormat>מסך רחב</PresentationFormat>
  <Paragraphs>18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Gisha</vt:lpstr>
      <vt:lpstr>Times New Roman</vt:lpstr>
      <vt:lpstr>Trebuchet MS</vt:lpstr>
      <vt:lpstr>Tw Cen MT</vt:lpstr>
      <vt:lpstr>מעגל</vt:lpstr>
      <vt:lpstr>MFTH</vt:lpstr>
      <vt:lpstr>MFTH</vt:lpstr>
      <vt:lpstr>תכונות הMFTH-</vt:lpstr>
      <vt:lpstr>טכנולוגיות שנדרשות לביצוע התוכנית</vt:lpstr>
      <vt:lpstr>דוגמה לשימוש ב-MFTH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ben-horin</dc:creator>
  <cp:lastModifiedBy>ben-horin</cp:lastModifiedBy>
  <cp:revision>9</cp:revision>
  <dcterms:created xsi:type="dcterms:W3CDTF">2018-10-18T13:15:14Z</dcterms:created>
  <dcterms:modified xsi:type="dcterms:W3CDTF">2018-10-20T13:57:18Z</dcterms:modified>
</cp:coreProperties>
</file>