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7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3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44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5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5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59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9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52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57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8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BE66-8298-415F-9CBD-88B4F0023D2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2D40-4BE4-4A24-BCE5-D4E1F02B2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3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FE61DE-5B3C-E541-5375-230065C68CBF}"/>
              </a:ext>
            </a:extLst>
          </p:cNvPr>
          <p:cNvSpPr txBox="1"/>
          <p:nvPr/>
        </p:nvSpPr>
        <p:spPr>
          <a:xfrm>
            <a:off x="0" y="218502"/>
            <a:ext cx="3807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近接中心性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全ノードから距離が小さいものを中心とみなす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→ノード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はそれぞれたどり着けないため，中心とならない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A4EEAD-5649-E228-ED32-99467E8A3E5F}"/>
              </a:ext>
            </a:extLst>
          </p:cNvPr>
          <p:cNvSpPr txBox="1"/>
          <p:nvPr/>
        </p:nvSpPr>
        <p:spPr>
          <a:xfrm>
            <a:off x="4794663" y="272937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ページランク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727B0C-D0E9-52C4-DB7D-88A0F8D601BF}"/>
              </a:ext>
            </a:extLst>
          </p:cNvPr>
          <p:cNvSpPr txBox="1"/>
          <p:nvPr/>
        </p:nvSpPr>
        <p:spPr>
          <a:xfrm>
            <a:off x="3412395" y="44334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媒介中心性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DC3BF64-075E-0DD8-8E31-679A73E8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" y="831079"/>
            <a:ext cx="2847438" cy="1898292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A3AC1B3-A044-A2BD-303F-52328B79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06" y="831079"/>
            <a:ext cx="2847438" cy="189829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18EE630-C398-95FD-2280-382963967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53" y="4741206"/>
            <a:ext cx="2847438" cy="189829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41424D3-F242-F6FF-400E-8DCC73750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7148"/>
            <a:ext cx="2842974" cy="189531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502B8D3E-9034-1CD3-47CB-ACDD5B3DD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45" y="3037148"/>
            <a:ext cx="2842974" cy="189531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7452AF-DDFF-43E8-8B1C-8BD133B2BD88}"/>
              </a:ext>
            </a:extLst>
          </p:cNvPr>
          <p:cNvSpPr txBox="1"/>
          <p:nvPr/>
        </p:nvSpPr>
        <p:spPr>
          <a:xfrm>
            <a:off x="4693576" y="218502"/>
            <a:ext cx="29899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次数中心性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次数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接するノード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が多いノードを中心とみなす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→接する数が多いノード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を中心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FBACB1-AE75-6ED8-6BA9-4C5A562D7BB4}"/>
              </a:ext>
            </a:extLst>
          </p:cNvPr>
          <p:cNvSpPr txBox="1"/>
          <p:nvPr/>
        </p:nvSpPr>
        <p:spPr>
          <a:xfrm>
            <a:off x="0" y="2548766"/>
            <a:ext cx="3807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固有ベクトル中心性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全ノードから距離が小さいものを中心とみなす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→ノード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はそれぞれたどり着けないため，中心とならない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23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77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野中 陽太</dc:creator>
  <cp:lastModifiedBy>野中 陽太</cp:lastModifiedBy>
  <cp:revision>39</cp:revision>
  <dcterms:created xsi:type="dcterms:W3CDTF">2022-12-27T15:24:31Z</dcterms:created>
  <dcterms:modified xsi:type="dcterms:W3CDTF">2022-12-27T15:54:17Z</dcterms:modified>
</cp:coreProperties>
</file>