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73" r:id="rId6"/>
    <p:sldId id="274" r:id="rId7"/>
    <p:sldId id="261" r:id="rId8"/>
    <p:sldId id="268" r:id="rId9"/>
    <p:sldId id="262" r:id="rId10"/>
    <p:sldId id="263" r:id="rId11"/>
    <p:sldId id="270" r:id="rId12"/>
    <p:sldId id="271" r:id="rId13"/>
    <p:sldId id="272" r:id="rId14"/>
    <p:sldId id="264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465DD8-BC04-4F6B-A531-47C678A40F86}" type="datetimeFigureOut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194F4F-4EC5-4FDC-AE7D-8445F49E4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M.A.C.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Kevin, Ryan,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9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Crash course in web development</a:t>
            </a:r>
          </a:p>
          <a:p>
            <a:r>
              <a:rPr lang="en-US" sz="3200" dirty="0" smtClean="0"/>
              <a:t>Teammate Problems</a:t>
            </a:r>
          </a:p>
          <a:p>
            <a:pPr lvl="1"/>
            <a:r>
              <a:rPr lang="en-US" sz="2800" dirty="0" smtClean="0"/>
              <a:t>1 member was dropped</a:t>
            </a:r>
          </a:p>
          <a:p>
            <a:r>
              <a:rPr lang="en-US" sz="3200" dirty="0" smtClean="0"/>
              <a:t>Division of Labor</a:t>
            </a:r>
          </a:p>
          <a:p>
            <a:r>
              <a:rPr lang="en-US" sz="3200" dirty="0" smtClean="0"/>
              <a:t>Internal vs. External Deadlines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27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3581400"/>
            <a:ext cx="9175280" cy="3276600"/>
          </a:xfrm>
        </p:spPr>
      </p:pic>
      <p:sp>
        <p:nvSpPr>
          <p:cNvPr id="5" name="TextBox 4"/>
          <p:cNvSpPr txBox="1"/>
          <p:nvPr/>
        </p:nvSpPr>
        <p:spPr>
          <a:xfrm>
            <a:off x="422564" y="1752600"/>
            <a:ext cx="81880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November 08 2013 - December 08 2013:</a:t>
            </a:r>
            <a:endParaRPr lang="en-US" sz="2400" b="1" dirty="0" smtClean="0"/>
          </a:p>
          <a:p>
            <a:r>
              <a:rPr lang="en-US" sz="2400" b="1" dirty="0" smtClean="0"/>
              <a:t>3 authors</a:t>
            </a:r>
            <a:r>
              <a:rPr lang="en-US" sz="2400" dirty="0" smtClean="0"/>
              <a:t> have pushed </a:t>
            </a:r>
            <a:r>
              <a:rPr lang="en-US" sz="2400" b="1" dirty="0" smtClean="0"/>
              <a:t>55 commits</a:t>
            </a:r>
            <a:r>
              <a:rPr lang="en-US" sz="2400" dirty="0" smtClean="0"/>
              <a:t> to all branches, excluding merges. On master, </a:t>
            </a:r>
            <a:r>
              <a:rPr lang="en-US" sz="2400" b="1" dirty="0" smtClean="0"/>
              <a:t>26 files</a:t>
            </a:r>
            <a:r>
              <a:rPr lang="en-US" sz="2400" dirty="0" smtClean="0"/>
              <a:t> have changed and there have been </a:t>
            </a:r>
            <a:r>
              <a:rPr lang="en-US" sz="2400" b="1" dirty="0" smtClean="0"/>
              <a:t>3,809</a:t>
            </a:r>
            <a:r>
              <a:rPr lang="en-US" sz="2400" dirty="0" smtClean="0"/>
              <a:t> </a:t>
            </a:r>
            <a:r>
              <a:rPr lang="en-US" sz="2400" b="1" dirty="0" smtClean="0"/>
              <a:t>additions</a:t>
            </a:r>
            <a:r>
              <a:rPr lang="en-US" sz="2400" dirty="0" smtClean="0"/>
              <a:t> and </a:t>
            </a:r>
            <a:r>
              <a:rPr lang="en-US" sz="2400" b="1" dirty="0" smtClean="0"/>
              <a:t>0</a:t>
            </a:r>
            <a:r>
              <a:rPr lang="en-US" sz="2400" dirty="0" smtClean="0"/>
              <a:t> </a:t>
            </a:r>
            <a:r>
              <a:rPr lang="en-US" sz="2400" b="1" dirty="0" smtClean="0"/>
              <a:t>deletions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094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Code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634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Punchcard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514340"/>
            <a:ext cx="9144000" cy="534365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939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have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Meeting more frequently</a:t>
            </a:r>
          </a:p>
          <a:p>
            <a:r>
              <a:rPr lang="en-US" sz="3200" smtClean="0"/>
              <a:t>Get</a:t>
            </a:r>
            <a:r>
              <a:rPr lang="en-US" sz="3200" smtClean="0"/>
              <a:t> </a:t>
            </a:r>
            <a:r>
              <a:rPr lang="en-US" sz="3200" smtClean="0"/>
              <a:t>more</a:t>
            </a:r>
            <a:r>
              <a:rPr lang="en-US" sz="3200" smtClean="0"/>
              <a:t> </a:t>
            </a:r>
            <a:r>
              <a:rPr lang="en-US" sz="3200" dirty="0" smtClean="0"/>
              <a:t>experience with web development</a:t>
            </a:r>
          </a:p>
          <a:p>
            <a:r>
              <a:rPr lang="en-US" sz="3200" dirty="0" smtClean="0"/>
              <a:t>Have a full group</a:t>
            </a: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505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one thing we would change?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855" y="453043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Focus on UI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102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Xampp</a:t>
            </a:r>
            <a:r>
              <a:rPr lang="en-US" sz="3200" dirty="0" smtClean="0"/>
              <a:t>- free apache webserver integrated with </a:t>
            </a:r>
            <a:r>
              <a:rPr lang="en-US" sz="3200" dirty="0" err="1" smtClean="0"/>
              <a:t>php</a:t>
            </a:r>
            <a:r>
              <a:rPr lang="en-US" sz="3200" dirty="0" smtClean="0"/>
              <a:t> and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r>
              <a:rPr lang="en-US" sz="3200" dirty="0" err="1" smtClean="0"/>
              <a:t>MySQLi</a:t>
            </a:r>
            <a:r>
              <a:rPr lang="en-US" sz="3200" dirty="0" smtClean="0"/>
              <a:t>-</a:t>
            </a:r>
          </a:p>
          <a:p>
            <a:r>
              <a:rPr lang="en-US" sz="3200" dirty="0" smtClean="0"/>
              <a:t>GIT-dealing with merge conflicts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506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eve\AppData\Local\Microsoft\Windows\Temporary Internet Files\Content.IE5\3W74F3LH\MP900438778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</a:p>
          <a:p>
            <a:r>
              <a:rPr lang="en-US" sz="3200" dirty="0" smtClean="0"/>
              <a:t>User Experience</a:t>
            </a:r>
          </a:p>
          <a:p>
            <a:r>
              <a:rPr lang="en-US" sz="3200" dirty="0" smtClean="0"/>
              <a:t>Design Evolution</a:t>
            </a:r>
          </a:p>
          <a:p>
            <a:r>
              <a:rPr lang="en-US" sz="3200" dirty="0" smtClean="0"/>
              <a:t>Project Reflection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2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</a:t>
            </a:r>
          </a:p>
          <a:p>
            <a:pPr lvl="1"/>
            <a:r>
              <a:rPr lang="en-US" sz="2800" dirty="0" smtClean="0"/>
              <a:t>We need easier communication between employees</a:t>
            </a:r>
            <a:endParaRPr lang="en-US" sz="2800" dirty="0" smtClean="0"/>
          </a:p>
          <a:p>
            <a:r>
              <a:rPr lang="en-US" sz="3200" dirty="0" smtClean="0"/>
              <a:t>Solution</a:t>
            </a:r>
            <a:endParaRPr lang="en-US" sz="3200" dirty="0" smtClean="0"/>
          </a:p>
          <a:p>
            <a:pPr lvl="1"/>
            <a:r>
              <a:rPr lang="en-US" sz="2800" dirty="0" smtClean="0"/>
              <a:t>The HAL Interconnection Network(THIN)</a:t>
            </a:r>
          </a:p>
          <a:p>
            <a:pPr lvl="2"/>
            <a:r>
              <a:rPr lang="en-US" sz="2400" dirty="0" smtClean="0"/>
              <a:t>Social Media Messaging Application</a:t>
            </a:r>
          </a:p>
          <a:p>
            <a:r>
              <a:rPr lang="en-US" sz="3200" dirty="0" smtClean="0"/>
              <a:t>Intended Audience</a:t>
            </a:r>
          </a:p>
          <a:p>
            <a:pPr lvl="1"/>
            <a:r>
              <a:rPr lang="en-US" sz="2800" dirty="0" smtClean="0"/>
              <a:t> Employees of HAL Corporation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49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T.H.I.N.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it?</a:t>
            </a:r>
          </a:p>
          <a:p>
            <a:pPr lvl="1"/>
            <a:r>
              <a:rPr lang="en-US" sz="2800" dirty="0" smtClean="0"/>
              <a:t>A company-wide social network</a:t>
            </a:r>
          </a:p>
          <a:p>
            <a:r>
              <a:rPr lang="en-US" sz="3200" dirty="0" smtClean="0"/>
              <a:t>How does it work?</a:t>
            </a:r>
            <a:endParaRPr lang="en-US" sz="3200" dirty="0" smtClean="0"/>
          </a:p>
          <a:p>
            <a:pPr lvl="1"/>
            <a:r>
              <a:rPr lang="en-US" sz="2800" dirty="0" smtClean="0"/>
              <a:t>Post</a:t>
            </a:r>
          </a:p>
          <a:p>
            <a:pPr lvl="1"/>
            <a:r>
              <a:rPr lang="en-US" sz="2800" dirty="0" smtClean="0"/>
              <a:t>Follow users</a:t>
            </a:r>
          </a:p>
          <a:p>
            <a:pPr lvl="1"/>
            <a:r>
              <a:rPr lang="en-US" sz="2800" dirty="0" smtClean="0"/>
              <a:t>Follow </a:t>
            </a:r>
            <a:r>
              <a:rPr lang="en-US" sz="2800" dirty="0" err="1" smtClean="0"/>
              <a:t>hashtags</a:t>
            </a:r>
            <a:endParaRPr lang="en-US" sz="2800" dirty="0" smtClean="0"/>
          </a:p>
          <a:p>
            <a:pPr lvl="1"/>
            <a:r>
              <a:rPr lang="en-US" sz="2800" dirty="0" smtClean="0"/>
              <a:t>See the posts they want to see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68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Some of the Implementation</a:t>
            </a:r>
            <a:endParaRPr lang="en-US" dirty="0"/>
          </a:p>
        </p:txBody>
      </p:sp>
      <p:pic>
        <p:nvPicPr>
          <p:cNvPr id="4" name="Content Placeholder 3" descr="Screen Shot 2013-12-09 at 2.01.48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0437" b="-80437"/>
          <a:stretch>
            <a:fillRect/>
          </a:stretch>
        </p:blipFill>
        <p:spPr>
          <a:xfrm>
            <a:off x="0" y="990600"/>
            <a:ext cx="5257800" cy="3115733"/>
          </a:xfrm>
        </p:spPr>
      </p:pic>
      <p:pic>
        <p:nvPicPr>
          <p:cNvPr id="5" name="Picture 4" descr="Screen Shot 2013-12-09 at 2.0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4993448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1600200"/>
            <a:ext cx="90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276600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8" name="Picture 7" descr="Screen Shot 2013-12-09 at 2.33.1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133600"/>
            <a:ext cx="3886200" cy="443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1676400"/>
            <a:ext cx="332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Displaying </a:t>
            </a:r>
            <a:r>
              <a:rPr lang="en-US" dirty="0" err="1" smtClean="0"/>
              <a:t>Hashtags</a:t>
            </a:r>
            <a:r>
              <a:rPr lang="en-US" dirty="0" smtClean="0"/>
              <a:t> in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Some of the Implementation</a:t>
            </a:r>
            <a:endParaRPr lang="en-US" dirty="0"/>
          </a:p>
        </p:txBody>
      </p:sp>
      <p:pic>
        <p:nvPicPr>
          <p:cNvPr id="4" name="Content Placeholder 3" descr="Screen Shot 2013-12-09 at 2.38.2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9877" r="-99877"/>
          <a:stretch>
            <a:fillRect/>
          </a:stretch>
        </p:blipFill>
        <p:spPr>
          <a:xfrm>
            <a:off x="-1981200" y="2133600"/>
            <a:ext cx="7458075" cy="4419600"/>
          </a:xfrm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Signing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752600"/>
            <a:ext cx="209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strength</a:t>
            </a:r>
            <a:endParaRPr lang="en-US" dirty="0"/>
          </a:p>
        </p:txBody>
      </p:sp>
      <p:pic>
        <p:nvPicPr>
          <p:cNvPr id="8" name="Picture 7" descr="Screen Shot 2013-12-09 at 2.49.1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38600"/>
            <a:ext cx="6629400" cy="2616351"/>
          </a:xfrm>
          <a:prstGeom prst="rect">
            <a:avLst/>
          </a:prstGeom>
        </p:spPr>
      </p:pic>
      <p:pic>
        <p:nvPicPr>
          <p:cNvPr id="9" name="Picture 8" descr="Screen Shot 2013-12-09 at 2.49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209800"/>
            <a:ext cx="3378200" cy="1683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2800" y="3657600"/>
            <a:ext cx="12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page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 web </a:t>
            </a:r>
            <a:r>
              <a:rPr lang="en-US" sz="3200" dirty="0" smtClean="0"/>
              <a:t>development experience</a:t>
            </a:r>
            <a:endParaRPr lang="en-US" sz="3200" dirty="0" smtClean="0"/>
          </a:p>
          <a:p>
            <a:r>
              <a:rPr lang="en-US" sz="3200" dirty="0" smtClean="0"/>
              <a:t>Languages</a:t>
            </a:r>
          </a:p>
          <a:p>
            <a:pPr lvl="1"/>
            <a:r>
              <a:rPr lang="en-US" sz="2800" dirty="0" smtClean="0"/>
              <a:t>Intended to use </a:t>
            </a:r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lvl="1"/>
            <a:r>
              <a:rPr lang="en-US" sz="2800" dirty="0" smtClean="0"/>
              <a:t>Minimal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r>
              <a:rPr lang="en-US" sz="3200" dirty="0" smtClean="0"/>
              <a:t>MVC architecture</a:t>
            </a:r>
          </a:p>
          <a:p>
            <a:pPr lvl="1"/>
            <a:r>
              <a:rPr lang="en-US" sz="2800" dirty="0" smtClean="0"/>
              <a:t>Getters/Setters in model</a:t>
            </a:r>
          </a:p>
          <a:p>
            <a:pPr lvl="1"/>
            <a:r>
              <a:rPr lang="en-US" sz="2800" dirty="0" smtClean="0"/>
              <a:t>Sorting redirecting in controller</a:t>
            </a:r>
          </a:p>
          <a:p>
            <a:pPr lvl="1"/>
            <a:r>
              <a:rPr lang="en-US" sz="2800" dirty="0" err="1" smtClean="0"/>
              <a:t>Php</a:t>
            </a:r>
            <a:r>
              <a:rPr lang="en-US" sz="2800" dirty="0" smtClean="0"/>
              <a:t> pages in views</a:t>
            </a:r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21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UI design</a:t>
            </a:r>
          </a:p>
          <a:p>
            <a:pPr lvl="1"/>
            <a:r>
              <a:rPr lang="en-US" sz="2800" dirty="0" smtClean="0"/>
              <a:t>Missing CSS</a:t>
            </a:r>
          </a:p>
          <a:p>
            <a:r>
              <a:rPr lang="en-US" sz="3200" dirty="0"/>
              <a:t>Requirements 2 and 14 were dropped from the required list of </a:t>
            </a:r>
            <a:r>
              <a:rPr lang="en-US" sz="3200" dirty="0" smtClean="0"/>
              <a:t>functionalities</a:t>
            </a:r>
          </a:p>
          <a:p>
            <a:r>
              <a:rPr lang="en-US" sz="3200" dirty="0" smtClean="0"/>
              <a:t>Still Implementing:</a:t>
            </a:r>
            <a:endParaRPr lang="en-US" sz="3200" dirty="0" smtClean="0"/>
          </a:p>
          <a:p>
            <a:pPr lvl="1"/>
            <a:r>
              <a:rPr lang="en-US" sz="2800" dirty="0" smtClean="0"/>
              <a:t>Requirement </a:t>
            </a:r>
            <a:r>
              <a:rPr lang="en-US" sz="2800" dirty="0" smtClean="0"/>
              <a:t>13-</a:t>
            </a:r>
            <a:r>
              <a:rPr lang="en-US" sz="2800" dirty="0" smtClean="0"/>
              <a:t> finish sorting Posts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45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Reflection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we learn?</a:t>
            </a:r>
          </a:p>
          <a:p>
            <a:r>
              <a:rPr lang="en-US" sz="3200" dirty="0" smtClean="0"/>
              <a:t>How could we have improved the project?</a:t>
            </a:r>
          </a:p>
          <a:p>
            <a:r>
              <a:rPr lang="en-US" sz="3200" dirty="0" smtClean="0"/>
              <a:t>What is one thing we would change?</a:t>
            </a:r>
          </a:p>
          <a:p>
            <a:r>
              <a:rPr lang="en-US" sz="3200" dirty="0" smtClean="0"/>
              <a:t>Key Technologies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696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255</TotalTime>
  <Words>299</Words>
  <Application>Microsoft Macintosh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M.A.C. REFLECTION</vt:lpstr>
      <vt:lpstr>OVERVIEW</vt:lpstr>
      <vt:lpstr>Project Overview</vt:lpstr>
      <vt:lpstr>T.H.I.N.</vt:lpstr>
      <vt:lpstr>Seeing Some of the Implementation</vt:lpstr>
      <vt:lpstr>Seeing Some of the Implementation</vt:lpstr>
      <vt:lpstr>Design Evolution</vt:lpstr>
      <vt:lpstr>Missing Features</vt:lpstr>
      <vt:lpstr>Project Reflection Overview</vt:lpstr>
      <vt:lpstr>What did we learn?</vt:lpstr>
      <vt:lpstr>Commits </vt:lpstr>
      <vt:lpstr>Code Frequency</vt:lpstr>
      <vt:lpstr>Punchcard</vt:lpstr>
      <vt:lpstr>How could we have improved?</vt:lpstr>
      <vt:lpstr>Key Technology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M.A.C. REFLECTION</dc:title>
  <dc:creator>Steve</dc:creator>
  <cp:lastModifiedBy>Ryan Carlson</cp:lastModifiedBy>
  <cp:revision>32</cp:revision>
  <dcterms:created xsi:type="dcterms:W3CDTF">2013-12-09T19:25:54Z</dcterms:created>
  <dcterms:modified xsi:type="dcterms:W3CDTF">2013-12-09T21:17:20Z</dcterms:modified>
</cp:coreProperties>
</file>