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70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A465DD8-BC04-4F6B-A531-47C678A40F86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194F4F-4EC5-4FDC-AE7D-8445F49E46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M.A.C. 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Kevin, Ryan, 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8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could we have improved?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7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Meeting more frequently</a:t>
            </a:r>
          </a:p>
          <a:p>
            <a:r>
              <a:rPr lang="en-US" sz="3200" dirty="0" smtClean="0"/>
              <a:t>Get with experience with web development</a:t>
            </a:r>
          </a:p>
          <a:p>
            <a:r>
              <a:rPr lang="en-US" sz="3200" dirty="0" smtClean="0"/>
              <a:t>Have a full group</a:t>
            </a:r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505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one thing we would change?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855" y="453043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Focus on UI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2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Xampp</a:t>
            </a:r>
            <a:r>
              <a:rPr lang="en-US" sz="3200" dirty="0" smtClean="0"/>
              <a:t>- free apache webserver integrated with </a:t>
            </a:r>
            <a:r>
              <a:rPr lang="en-US" sz="3200" dirty="0" err="1" smtClean="0"/>
              <a:t>php</a:t>
            </a:r>
            <a:r>
              <a:rPr lang="en-US" sz="3200" dirty="0" smtClean="0"/>
              <a:t> and </a:t>
            </a:r>
            <a:r>
              <a:rPr lang="en-US" sz="3200" dirty="0" err="1" smtClean="0"/>
              <a:t>mysql</a:t>
            </a:r>
            <a:endParaRPr lang="en-US" sz="3200" dirty="0" smtClean="0"/>
          </a:p>
          <a:p>
            <a:r>
              <a:rPr lang="en-US" sz="3200" dirty="0" err="1" smtClean="0"/>
              <a:t>MySQLi</a:t>
            </a:r>
            <a:r>
              <a:rPr lang="en-US" sz="3200" dirty="0" smtClean="0"/>
              <a:t>-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6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</a:p>
          <a:p>
            <a:r>
              <a:rPr lang="en-US" sz="3200" dirty="0" smtClean="0"/>
              <a:t>User Experience</a:t>
            </a:r>
          </a:p>
          <a:p>
            <a:r>
              <a:rPr lang="en-US" sz="3200" dirty="0" smtClean="0"/>
              <a:t>Design Evolution</a:t>
            </a:r>
          </a:p>
          <a:p>
            <a:r>
              <a:rPr lang="en-US" sz="3200" dirty="0" smtClean="0"/>
              <a:t>Project Reflection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25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Problem</a:t>
            </a:r>
          </a:p>
          <a:p>
            <a:pPr lvl="1"/>
            <a:r>
              <a:rPr lang="en-US" sz="2800" dirty="0" smtClean="0"/>
              <a:t>Need a system to encourage communication between employees</a:t>
            </a:r>
          </a:p>
          <a:p>
            <a:r>
              <a:rPr lang="en-US" sz="3200" dirty="0" smtClean="0"/>
              <a:t>Solution</a:t>
            </a:r>
          </a:p>
          <a:p>
            <a:pPr lvl="1"/>
            <a:r>
              <a:rPr lang="en-US" sz="2800" dirty="0" smtClean="0"/>
              <a:t>The HAL Interconnection Network(THIN)</a:t>
            </a:r>
          </a:p>
          <a:p>
            <a:pPr lvl="2"/>
            <a:r>
              <a:rPr lang="en-US" sz="2400" dirty="0" smtClean="0"/>
              <a:t>Social Media Messaging Application</a:t>
            </a:r>
          </a:p>
          <a:p>
            <a:r>
              <a:rPr lang="en-US" sz="3200" dirty="0" smtClean="0"/>
              <a:t>Intended Audience</a:t>
            </a:r>
          </a:p>
          <a:p>
            <a:pPr lvl="1"/>
            <a:r>
              <a:rPr lang="en-US" sz="2800" dirty="0" smtClean="0"/>
              <a:t> Employees of HAL Corporation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6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T.H.I.N.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is it?</a:t>
            </a:r>
          </a:p>
          <a:p>
            <a:pPr lvl="1"/>
            <a:r>
              <a:rPr lang="en-US" sz="2800" dirty="0" smtClean="0"/>
              <a:t>A company-wide social network</a:t>
            </a:r>
          </a:p>
          <a:p>
            <a:r>
              <a:rPr lang="en-US" sz="3200" dirty="0" smtClean="0"/>
              <a:t>How does it work?</a:t>
            </a:r>
          </a:p>
          <a:p>
            <a:pPr lvl="1"/>
            <a:r>
              <a:rPr lang="en-US" sz="2800" dirty="0" smtClean="0"/>
              <a:t>Users posts messages that can be seen by other users</a:t>
            </a:r>
          </a:p>
          <a:p>
            <a:pPr lvl="1"/>
            <a:r>
              <a:rPr lang="en-US" sz="2800" dirty="0" smtClean="0"/>
              <a:t>Users can subscribe to other users to see everything they post</a:t>
            </a:r>
          </a:p>
          <a:p>
            <a:pPr lvl="1"/>
            <a:r>
              <a:rPr lang="en-US" sz="2800" dirty="0" smtClean="0"/>
              <a:t>Users can also subscribe to certain topics designated by a #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Group had no previous web development experience</a:t>
            </a:r>
          </a:p>
          <a:p>
            <a:r>
              <a:rPr lang="en-US" sz="3200" dirty="0" smtClean="0"/>
              <a:t>Languages</a:t>
            </a:r>
          </a:p>
          <a:p>
            <a:pPr lvl="1"/>
            <a:r>
              <a:rPr lang="en-US" sz="2800" dirty="0" smtClean="0"/>
              <a:t>Intended to use </a:t>
            </a:r>
            <a:r>
              <a:rPr lang="en-US" sz="2800" dirty="0" err="1" smtClean="0"/>
              <a:t>php</a:t>
            </a:r>
            <a:r>
              <a:rPr lang="en-US" sz="2800" dirty="0" smtClean="0"/>
              <a:t>, </a:t>
            </a:r>
            <a:r>
              <a:rPr lang="en-US" sz="2800" dirty="0" err="1" smtClean="0"/>
              <a:t>mysql</a:t>
            </a:r>
            <a:r>
              <a:rPr lang="en-US" sz="2800" dirty="0" smtClean="0"/>
              <a:t>,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pPr lvl="1"/>
            <a:r>
              <a:rPr lang="en-US" sz="2800" dirty="0" smtClean="0"/>
              <a:t>Dropped </a:t>
            </a:r>
            <a:r>
              <a:rPr lang="en-US" sz="2800" dirty="0" err="1" smtClean="0"/>
              <a:t>javascript</a:t>
            </a:r>
            <a:endParaRPr lang="en-US" sz="2800" dirty="0" smtClean="0"/>
          </a:p>
          <a:p>
            <a:r>
              <a:rPr lang="en-US" sz="3200" dirty="0" smtClean="0"/>
              <a:t>Started with MVC in mind</a:t>
            </a:r>
          </a:p>
          <a:p>
            <a:pPr lvl="1"/>
            <a:r>
              <a:rPr lang="en-US" sz="2800" dirty="0" smtClean="0"/>
              <a:t>Shifted away because of impending deadlines/inexperience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UI design</a:t>
            </a:r>
          </a:p>
          <a:p>
            <a:pPr lvl="1"/>
            <a:r>
              <a:rPr lang="en-US" sz="2800" dirty="0" smtClean="0"/>
              <a:t>Missing CSS</a:t>
            </a:r>
          </a:p>
          <a:p>
            <a:r>
              <a:rPr lang="en-US" sz="3200" dirty="0"/>
              <a:t>Requirements 2 and 14 were dropped from the required list of </a:t>
            </a:r>
            <a:r>
              <a:rPr lang="en-US" sz="3200" dirty="0" smtClean="0"/>
              <a:t>functionalities</a:t>
            </a:r>
          </a:p>
          <a:p>
            <a:r>
              <a:rPr lang="en-US" sz="3200" dirty="0" smtClean="0"/>
              <a:t>Still Implementing:</a:t>
            </a:r>
          </a:p>
          <a:p>
            <a:pPr lvl="1"/>
            <a:r>
              <a:rPr lang="en-US" sz="2800" dirty="0" smtClean="0"/>
              <a:t>Requirement 4-Password Strength</a:t>
            </a:r>
          </a:p>
          <a:p>
            <a:pPr lvl="1"/>
            <a:r>
              <a:rPr lang="en-US" sz="2800" dirty="0" smtClean="0"/>
              <a:t>Requirement 13- Sorting Posts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56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Reflection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did we learn?</a:t>
            </a:r>
          </a:p>
          <a:p>
            <a:r>
              <a:rPr lang="en-US" sz="3200" dirty="0" smtClean="0"/>
              <a:t>How could we have improved the project?</a:t>
            </a:r>
          </a:p>
          <a:p>
            <a:r>
              <a:rPr lang="en-US" sz="3200" dirty="0" smtClean="0"/>
              <a:t>What is one thing we would change?</a:t>
            </a:r>
          </a:p>
          <a:p>
            <a:r>
              <a:rPr lang="en-US" sz="3200" dirty="0" smtClean="0"/>
              <a:t>Key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6696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Crash course in web development</a:t>
            </a:r>
          </a:p>
          <a:p>
            <a:r>
              <a:rPr lang="en-US" sz="3200" dirty="0" smtClean="0"/>
              <a:t>Teammate Problems</a:t>
            </a:r>
          </a:p>
          <a:p>
            <a:pPr lvl="1"/>
            <a:r>
              <a:rPr lang="en-US" sz="2800" dirty="0" smtClean="0"/>
              <a:t>1 member was dropped</a:t>
            </a:r>
          </a:p>
          <a:p>
            <a:r>
              <a:rPr lang="en-US" sz="3200" dirty="0" smtClean="0"/>
              <a:t>Division of Labor</a:t>
            </a:r>
          </a:p>
          <a:p>
            <a:r>
              <a:rPr lang="en-US" sz="3200" dirty="0" smtClean="0"/>
              <a:t>Internal vs. External Deadlines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pPr lvl="1"/>
            <a:endParaRPr lang="en-US" sz="28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75280" cy="3276600"/>
          </a:xfrm>
        </p:spPr>
      </p:pic>
    </p:spTree>
    <p:extLst>
      <p:ext uri="{BB962C8B-B14F-4D97-AF65-F5344CB8AC3E}">
        <p14:creationId xmlns:p14="http://schemas.microsoft.com/office/powerpoint/2010/main" val="1100947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</TotalTime>
  <Words>245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M.A.C. REFLECTION</vt:lpstr>
      <vt:lpstr>OVERVIEW</vt:lpstr>
      <vt:lpstr>Project Overview</vt:lpstr>
      <vt:lpstr>T.H.I.N.</vt:lpstr>
      <vt:lpstr>Design Evolution</vt:lpstr>
      <vt:lpstr>Missing Features</vt:lpstr>
      <vt:lpstr>Project Reflection Overview</vt:lpstr>
      <vt:lpstr>What did we learn?</vt:lpstr>
      <vt:lpstr>Commits </vt:lpstr>
      <vt:lpstr>How could we have improved?</vt:lpstr>
      <vt:lpstr>Key Technology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M.A.C. REFLECTION</dc:title>
  <dc:creator>Steve</dc:creator>
  <cp:lastModifiedBy>Steve</cp:lastModifiedBy>
  <cp:revision>9</cp:revision>
  <dcterms:created xsi:type="dcterms:W3CDTF">2013-12-08T20:07:08Z</dcterms:created>
  <dcterms:modified xsi:type="dcterms:W3CDTF">2013-12-08T21:43:09Z</dcterms:modified>
</cp:coreProperties>
</file>