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-69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6E09-8DBA-E54C-9FBD-9D43ED9CCED6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7640" y="2188396"/>
            <a:ext cx="2745463" cy="1850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Times New Roman"/>
              </a:rPr>
              <a:t>{#subsidiaries}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4F81BD"/>
                </a:solidFill>
                <a:latin typeface="Cambria"/>
                <a:ea typeface="ＭＳ ゴシック"/>
                <a:cs typeface="Times New Roman"/>
              </a:rPr>
              <a:t>{title} Sales for Q1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ea typeface="Calibri"/>
                <a:cs typeface="Times New Roman"/>
              </a:rPr>
              <a:t>Lorem</a:t>
            </a:r>
            <a:r>
              <a:rPr lang="en-GB" dirty="0">
                <a:ea typeface="Calibri"/>
                <a:cs typeface="Times New Roman"/>
              </a:rPr>
              <a:t> </a:t>
            </a:r>
            <a:r>
              <a:rPr lang="en-GB" dirty="0" err="1">
                <a:ea typeface="Calibri"/>
                <a:cs typeface="Times New Roman"/>
              </a:rPr>
              <a:t>ipsum</a:t>
            </a:r>
            <a:r>
              <a:rPr lang="en-GB" dirty="0">
                <a:ea typeface="Calibri"/>
                <a:cs typeface="Times New Roman"/>
              </a:rPr>
              <a:t> </a:t>
            </a:r>
            <a:r>
              <a:rPr lang="en-IE" dirty="0">
                <a:ea typeface="Calibri"/>
                <a:cs typeface="Times New Roman"/>
              </a:rPr>
              <a:t>{^link}</a:t>
            </a:r>
            <a:r>
              <a:rPr lang="en-GB" dirty="0">
                <a:ea typeface="Calibri"/>
                <a:cs typeface="Times New Roman"/>
              </a:rPr>
              <a:t> </a:t>
            </a:r>
            <a:r>
              <a:rPr lang="en-GB" dirty="0" err="1">
                <a:ea typeface="Calibri"/>
                <a:cs typeface="Times New Roman"/>
              </a:rPr>
              <a:t>amet</a:t>
            </a:r>
            <a:r>
              <a:rPr lang="en-GB" dirty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Times New Roman"/>
              </a:rPr>
              <a:t>{/subsidiaries}</a:t>
            </a:r>
          </a:p>
        </p:txBody>
      </p:sp>
    </p:spTree>
    <p:extLst>
      <p:ext uri="{BB962C8B-B14F-4D97-AF65-F5344CB8AC3E}">
        <p14:creationId xmlns:p14="http://schemas.microsoft.com/office/powerpoint/2010/main" val="18777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Sujith G</cp:lastModifiedBy>
  <cp:revision>5</cp:revision>
  <dcterms:created xsi:type="dcterms:W3CDTF">2016-10-10T15:35:05Z</dcterms:created>
  <dcterms:modified xsi:type="dcterms:W3CDTF">2016-10-19T17:52:48Z</dcterms:modified>
</cp:coreProperties>
</file>