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-69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7640" y="218839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{^link}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Sujith G</cp:lastModifiedBy>
  <cp:revision>4</cp:revision>
  <dcterms:created xsi:type="dcterms:W3CDTF">2016-10-10T15:35:05Z</dcterms:created>
  <dcterms:modified xsi:type="dcterms:W3CDTF">2016-10-19T17:17:20Z</dcterms:modified>
</cp:coreProperties>
</file>