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66c7a97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66c7a97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8cc64f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8cc64f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1c815c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1c815c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66c7a97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66c7a97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8cc64f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8cc64f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66c7a97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66c7a97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66c7a97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66c7a97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66c7a97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66c7a97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4b079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4b079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1c815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1c815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66c7a97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66c7a97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8cc64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8cc64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d07a74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d07a74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9450"/>
            <a:ext cx="8520600" cy="117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</a:t>
            </a:r>
            <a:r>
              <a:rPr lang="en">
                <a:solidFill>
                  <a:schemeClr val="lt2"/>
                </a:solidFill>
              </a:rPr>
              <a:t>R.E.M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1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 Residential Estimating 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Calculate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72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drawing is done, posts are inserted and calculator has been used. Press “R” OR the total button to calculate other factors in the drawing.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will prompt questions that will need to be </a:t>
            </a:r>
            <a:r>
              <a:rPr lang="en"/>
              <a:t>answered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anything needs to be changed or updated make those changes and re calculate.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you are done the left bar will have all the parts need for your take off!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313" y="4007725"/>
            <a:ext cx="2085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3410600" y="4116125"/>
            <a:ext cx="374400" cy="374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" y="0"/>
            <a:ext cx="91221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Price Estimate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27250"/>
            <a:ext cx="65409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an approximate pricing </a:t>
            </a:r>
            <a:r>
              <a:rPr lang="en"/>
              <a:t>estimate</a:t>
            </a:r>
            <a:r>
              <a:rPr lang="en"/>
              <a:t> press “T” or the total button.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price will be displayed at the bottom of the calculator.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363" y="4165375"/>
            <a:ext cx="2085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2871950" y="4273775"/>
            <a:ext cx="407400" cy="400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000" y="1514800"/>
            <a:ext cx="2230000" cy="36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ave &amp; Submit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4948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everything looks good you can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your drawing by clicking the save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Export all the parts onto an excel sheet by pressing the </a:t>
            </a:r>
            <a:r>
              <a:rPr lang="en"/>
              <a:t>export</a:t>
            </a:r>
            <a:r>
              <a:rPr lang="en"/>
              <a:t>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from scratch and create a new drawing by pressing the new button.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a </a:t>
            </a:r>
            <a:r>
              <a:rPr lang="en"/>
              <a:t>previous</a:t>
            </a:r>
            <a:r>
              <a:rPr lang="en"/>
              <a:t> drawing or hand drawn drawing.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50" y="2571750"/>
            <a:ext cx="17907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6268100" y="1830125"/>
            <a:ext cx="190500" cy="87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 rot="10800000">
            <a:off x="6542400" y="3124192"/>
            <a:ext cx="190500" cy="87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856150" y="1830125"/>
            <a:ext cx="190500" cy="87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flipH="1" rot="10800000">
            <a:off x="7194050" y="3124192"/>
            <a:ext cx="190500" cy="87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056050" y="1521375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662250" y="1521375"/>
            <a:ext cx="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Save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282900" y="3925600"/>
            <a:ext cx="7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902125" y="3925600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Export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for watching!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this is for: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Parts and Price </a:t>
            </a:r>
            <a:r>
              <a:rPr lang="en"/>
              <a:t>estimates</a:t>
            </a:r>
            <a:r>
              <a:rPr lang="en"/>
              <a:t> in the field.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Alumarail Standard profile railing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	0-150 lf approximate span.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85500" y="438325"/>
            <a:ext cx="7013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this is not for: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Custom/ Commercial style railing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Excessive mounting to wooden posts.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Unique cable fittings/ layouts.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	Switching infills or mounting methods.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Draw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0375" y="1017725"/>
            <a:ext cx="65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</a:t>
            </a:r>
            <a:r>
              <a:rPr lang="en"/>
              <a:t> opening the line tool will be selected. Click the Left mouse button to start drawing and release it to finish the line.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also a Pen tool, Rectangle tool, Eraser, text tool and measuring tool.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“W” or click the line width button to adjust line thickness.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the right is the color selector, it is on a pull down menu to select a color. When you are done close the menu to </a:t>
            </a:r>
            <a:r>
              <a:rPr lang="en"/>
              <a:t>continue</a:t>
            </a:r>
            <a:r>
              <a:rPr lang="en"/>
              <a:t> drawing.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4501325" y="3068300"/>
            <a:ext cx="8766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9117625" y="0"/>
            <a:ext cx="17700" cy="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075" y="1359850"/>
            <a:ext cx="2215525" cy="57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075" y="2943750"/>
            <a:ext cx="2215525" cy="17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Grid/ Grid snapping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22925" y="1152475"/>
            <a:ext cx="34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comes with Grid snap.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“Grid Snap” and press 	“yes” for grid snapping and “no” for no snapping.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8650025" y="244450"/>
            <a:ext cx="3409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89" y="1017725"/>
            <a:ext cx="5479084" cy="30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5" y="3811700"/>
            <a:ext cx="2112900" cy="5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5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Measure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6414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Draw Tools has a built in measuring function, scaling with the grid.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just need to measure, press the “Scale” Tools. This will Allow you to measure without drawing on pad.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put the measurement on the calculator and you can adjust it by pressing the corresponding number.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249525" y="3920450"/>
            <a:ext cx="333300" cy="333300"/>
          </a:xfrm>
          <a:prstGeom prst="ellipse">
            <a:avLst/>
          </a:prstGeom>
          <a:noFill/>
          <a:ln cap="flat" cmpd="sng" w="28575">
            <a:solidFill>
              <a:srgbClr val="48A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700" y="1181975"/>
            <a:ext cx="2112900" cy="354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Lay Out Posts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6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are done with the drawing you will need to insert posts.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post selection bar is on the top right of the screen. </a:t>
            </a:r>
            <a:r>
              <a:rPr lang="en"/>
              <a:t>To select different posts please use mouse scroll wheel </a:t>
            </a:r>
            <a:r>
              <a:rPr lang="en">
                <a:solidFill>
                  <a:srgbClr val="B7B7B7"/>
                </a:solidFill>
              </a:rPr>
              <a:t>OR</a:t>
            </a:r>
            <a:r>
              <a:rPr lang="en"/>
              <a:t> click the desired post.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add a post to drawing, simply hover your mouse where you would like to place the post and press “insert” OR right mouse button.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delete a post, hover on the post with the mouse and press “delete”.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38" y="1364025"/>
            <a:ext cx="20097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" y="0"/>
            <a:ext cx="91254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2694600" y="30225"/>
            <a:ext cx="262800" cy="236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266100" y="3419775"/>
            <a:ext cx="374400" cy="348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719825" y="2697225"/>
            <a:ext cx="893400" cy="157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207475" y="30225"/>
            <a:ext cx="886800" cy="262800"/>
          </a:xfrm>
          <a:prstGeom prst="rect">
            <a:avLst/>
          </a:prstGeom>
          <a:noFill/>
          <a:ln cap="flat" cmpd="sng" w="19050">
            <a:solidFill>
              <a:srgbClr val="48A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6412625" y="1652750"/>
            <a:ext cx="164100" cy="157500"/>
          </a:xfrm>
          <a:prstGeom prst="rect">
            <a:avLst/>
          </a:prstGeom>
          <a:noFill/>
          <a:ln cap="flat" cmpd="sng" w="19050">
            <a:solidFill>
              <a:srgbClr val="48AA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Railing Calculator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58407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keeps track of your deck top railing and stair top railing. It makes sure you will get enough top rail no matter the layout!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count scrap values  and use scrap whenever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lengths by pressing 1-9 on the keyboard or using the measuring tool. Add stair railing as total stair LF. Press 0 to add stair LF.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800" y="1170125"/>
            <a:ext cx="234696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693" y="3874525"/>
            <a:ext cx="3367400" cy="12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