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9" d="100"/>
          <a:sy n="169" d="100"/>
        </p:scale>
        <p:origin x="69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766c7a979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766c7a979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28cc64f3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28cc64f3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d1c815cf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d1c815cf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766c7a979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766c7a979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28cc64f3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28cc64f3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66c7a97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66c7a97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766c7a97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766c7a97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766c7a97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766c7a97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64b0795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64b0795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d1c815c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d1c815c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766c7a979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766c7a979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28cc64f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28cc64f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d07a742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d07a742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29450"/>
            <a:ext cx="8520600" cy="117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 R.E.M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4187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Rail Residential Estimating Program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64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Calculate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23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drawing is done, posts are inserted and calculator has been used. Press “R” OR the total button to calculate other factors in the drawing.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will prompt questions that will need to be answered.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anything needs to be changed or updated make those changes and re calculate.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Once you are done the left bar will have all the parts need for your take off!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313" y="4007725"/>
            <a:ext cx="208597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3410600" y="4116125"/>
            <a:ext cx="374400" cy="374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9" y="0"/>
            <a:ext cx="912216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Price Estimate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27250"/>
            <a:ext cx="6540900" cy="34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an approximate pricing estimate press “T” or the total button.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Your price will be displayed at the bottom of the calculator.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363" y="4165375"/>
            <a:ext cx="208597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/>
          <p:nvPr/>
        </p:nvSpPr>
        <p:spPr>
          <a:xfrm>
            <a:off x="2871950" y="4273775"/>
            <a:ext cx="407400" cy="400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4000" y="1514800"/>
            <a:ext cx="2230000" cy="362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Save &amp; Submit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48200" cy="3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everything looks good you can...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 your drawing by clicking the save button.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Export all the parts onto an excel sheet by pressing the export button.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from scratch and create a new drawing by pressing the new button.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a previous drawing or hand drawn drawing.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050" y="2571750"/>
            <a:ext cx="17907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/>
          <p:nvPr/>
        </p:nvSpPr>
        <p:spPr>
          <a:xfrm>
            <a:off x="6268100" y="1830125"/>
            <a:ext cx="190500" cy="87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 rot="10800000" flipH="1">
            <a:off x="6542400" y="3124192"/>
            <a:ext cx="190500" cy="87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6856150" y="1830125"/>
            <a:ext cx="190500" cy="87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5"/>
          <p:cNvSpPr/>
          <p:nvPr/>
        </p:nvSpPr>
        <p:spPr>
          <a:xfrm rot="10800000" flipH="1">
            <a:off x="7194050" y="3124192"/>
            <a:ext cx="190500" cy="87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6056050" y="1521375"/>
            <a:ext cx="7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New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6662250" y="1521375"/>
            <a:ext cx="7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Save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6282900" y="3925600"/>
            <a:ext cx="70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Open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6902125" y="3925600"/>
            <a:ext cx="8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Export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Thank you for watching!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What this is for: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Parts and Price estimates in the field.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	Alumarail Standard profile railing systems.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	0-150 lf approximate span.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7585500" y="438325"/>
            <a:ext cx="70131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What this is not for: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Custom/ Commercial style railing systems.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	Excessive mounting to wooden posts.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	Unique cable fittings/ layouts.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	Switching infills or mounting methods.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Draw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80375" y="1017725"/>
            <a:ext cx="6543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Upon opening the line tool will be selected. Click the Left mouse button to start drawing and release it to finish the line.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is also a Pen tool, Rectangle tool, Eraser, text tool and measuring tool.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Press “W” or click the line width button to adjust line thickness.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the right is the color selector, it is on a pull down menu to select a color. When you are done close the menu to continue drawing.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14501325" y="3068300"/>
            <a:ext cx="8766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9117625" y="0"/>
            <a:ext cx="17700" cy="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6075" y="1359850"/>
            <a:ext cx="2215525" cy="57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6075" y="2943750"/>
            <a:ext cx="2215525" cy="178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Grid/ Grid snapping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222925" y="1152475"/>
            <a:ext cx="340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 comes with Grid snap so your line and posts can click in to points on the grid.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Click “Grid Snap” and press 	“yes” for grid snapping and “no” for no snapping.</a:t>
            </a:r>
            <a:endParaRPr dirty="0"/>
          </a:p>
        </p:txBody>
      </p:sp>
      <p:sp>
        <p:nvSpPr>
          <p:cNvPr id="85" name="Google Shape;85;p17"/>
          <p:cNvSpPr txBox="1"/>
          <p:nvPr/>
        </p:nvSpPr>
        <p:spPr>
          <a:xfrm>
            <a:off x="8650025" y="244450"/>
            <a:ext cx="34092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189" y="1017725"/>
            <a:ext cx="5479084" cy="30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75" y="3811700"/>
            <a:ext cx="2112900" cy="5507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56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Measure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414600" cy="29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Draw Tools has a built in measuring function, scaling with the grid.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just need to measure, press the “Scale” Tools. This will Allow you to measure without drawing on pad.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will put the measurement on the calculator and you can adjust it by pressing the corresponding number.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2249525" y="3920450"/>
            <a:ext cx="333300" cy="333300"/>
          </a:xfrm>
          <a:prstGeom prst="ellipse">
            <a:avLst/>
          </a:prstGeom>
          <a:noFill/>
          <a:ln w="28575" cap="flat" cmpd="sng">
            <a:solidFill>
              <a:srgbClr val="48AA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8700" y="1181975"/>
            <a:ext cx="2112900" cy="3547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Lay Out Posts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790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 are done with the drawing you will need to insert posts. 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post selection bar is on the top right of the screen. To select different posts please use mouse scroll wheel </a:t>
            </a:r>
            <a:r>
              <a:rPr lang="en">
                <a:solidFill>
                  <a:srgbClr val="B7B7B7"/>
                </a:solidFill>
              </a:rPr>
              <a:t>OR</a:t>
            </a:r>
            <a:r>
              <a:rPr lang="en"/>
              <a:t> click the desired post.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add a post to drawing, simply hover your mouse where you would like to place the post and press “insert” OR right mouse button. 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delete a post, hover on the post with the mouse and press “delete”.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538" y="1364025"/>
            <a:ext cx="200977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5" y="0"/>
            <a:ext cx="912541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>
            <a:off x="2694600" y="30225"/>
            <a:ext cx="262800" cy="236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266100" y="3419775"/>
            <a:ext cx="374400" cy="3483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7719825" y="2697225"/>
            <a:ext cx="893400" cy="157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7207475" y="30225"/>
            <a:ext cx="886800" cy="262800"/>
          </a:xfrm>
          <a:prstGeom prst="rect">
            <a:avLst/>
          </a:prstGeom>
          <a:noFill/>
          <a:ln w="19050" cap="flat" cmpd="sng">
            <a:solidFill>
              <a:srgbClr val="48AA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6412625" y="1652750"/>
            <a:ext cx="164100" cy="157500"/>
          </a:xfrm>
          <a:prstGeom prst="rect">
            <a:avLst/>
          </a:prstGeom>
          <a:noFill/>
          <a:ln w="19050" cap="flat" cmpd="sng">
            <a:solidFill>
              <a:srgbClr val="48AA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Railing Calculator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40700" cy="3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what keeps track of your deck top railing and stair top railing. It makes sure you will get enough top rail no matter the layout!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will count scrap values  and use scrap whenever possible.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lengths by pressing 1-9 on the keyboard or using the measuring tool. Add stair railing as total stair LF. Press 0 to add stair LF.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800" y="1170125"/>
            <a:ext cx="234696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5693" y="3874525"/>
            <a:ext cx="3367400" cy="12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604</Words>
  <Application>Microsoft Office PowerPoint</Application>
  <PresentationFormat>On-screen Show (16:9)</PresentationFormat>
  <Paragraphs>52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Dark</vt:lpstr>
      <vt:lpstr>  R.E.M </vt:lpstr>
      <vt:lpstr>What this is for:</vt:lpstr>
      <vt:lpstr>What this is not for:</vt:lpstr>
      <vt:lpstr>Draw</vt:lpstr>
      <vt:lpstr>Grid/ Grid snapping</vt:lpstr>
      <vt:lpstr>Measure </vt:lpstr>
      <vt:lpstr>Lay Out Posts</vt:lpstr>
      <vt:lpstr>PowerPoint Presentation</vt:lpstr>
      <vt:lpstr>Railing Calculator</vt:lpstr>
      <vt:lpstr>Calculate</vt:lpstr>
      <vt:lpstr>PowerPoint Presentation</vt:lpstr>
      <vt:lpstr>Price Estimate</vt:lpstr>
      <vt:lpstr>Save &amp; Submit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R.E.M </dc:title>
  <cp:lastModifiedBy>Owner</cp:lastModifiedBy>
  <cp:revision>2</cp:revision>
  <dcterms:modified xsi:type="dcterms:W3CDTF">2021-07-14T18:38:03Z</dcterms:modified>
</cp:coreProperties>
</file>