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4"/>
  </p:normalViewPr>
  <p:slideViewPr>
    <p:cSldViewPr snapToGrid="0" snapToObjects="1" showGuides="1">
      <p:cViewPr varScale="1">
        <p:scale>
          <a:sx n="98" d="100"/>
          <a:sy n="98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FDCFA-1314-5A41-84DE-2A850D513F9F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71B8C-7BBE-B047-A21B-03A586E25491}">
      <dgm:prSet phldrT="[Text]" phldr="0"/>
      <dgm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F6F1235E-3BED-D346-AC07-8DE9EA461FF3}" type="parTrans" cxnId="{652398D7-0F81-4C4A-A654-E0EC3A926272}">
      <dgm:prSet/>
      <dgm:spPr/>
      <dgm:t>
        <a:bodyPr/>
        <a:lstStyle/>
        <a:p>
          <a:endParaRPr lang="en-US"/>
        </a:p>
      </dgm:t>
    </dgm:pt>
    <dgm:pt modelId="{0F85F69B-4044-D74F-937B-4B8803BACB77}" type="sibTrans" cxnId="{652398D7-0F81-4C4A-A654-E0EC3A926272}">
      <dgm:prSet/>
      <dgm:spPr/>
      <dgm:t>
        <a:bodyPr/>
        <a:lstStyle/>
        <a:p>
          <a:endParaRPr lang="en-US"/>
        </a:p>
      </dgm:t>
    </dgm:pt>
    <dgm:pt modelId="{8F3B8D7A-3968-5746-8360-D5379D798A39}">
      <dgm:prSet phldrT="[Text]" phldr="0"/>
      <dgm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12B7E0C-C9F1-A343-B33B-47AAAC1BFA3A}" type="parTrans" cxnId="{028AA791-0364-E44D-AE2B-549141AE8947}">
      <dgm:prSet/>
      <dgm:spPr/>
      <dgm:t>
        <a:bodyPr/>
        <a:lstStyle/>
        <a:p>
          <a:endParaRPr lang="en-US"/>
        </a:p>
      </dgm:t>
    </dgm:pt>
    <dgm:pt modelId="{A05DC596-EF48-E840-95C1-735AAD3E0C1B}" type="sibTrans" cxnId="{028AA791-0364-E44D-AE2B-549141AE8947}">
      <dgm:prSet/>
      <dgm:spPr/>
      <dgm:t>
        <a:bodyPr/>
        <a:lstStyle/>
        <a:p>
          <a:endParaRPr lang="en-US"/>
        </a:p>
      </dgm:t>
    </dgm:pt>
    <dgm:pt modelId="{FB7CEF2E-0E8D-2B4D-B77F-666F5FFBD26E}">
      <dgm:prSet phldrT="[Text]" phldr="0"/>
      <dgm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90A800C9-8A94-6844-8227-5C37C4A889A4}" type="parTrans" cxnId="{C0B8E203-15B8-4349-A19F-16433590B627}">
      <dgm:prSet/>
      <dgm:spPr/>
      <dgm:t>
        <a:bodyPr/>
        <a:lstStyle/>
        <a:p>
          <a:endParaRPr lang="en-US"/>
        </a:p>
      </dgm:t>
    </dgm:pt>
    <dgm:pt modelId="{4F04EF0E-BDE2-8045-818F-CCC66A68F137}" type="sibTrans" cxnId="{C0B8E203-15B8-4349-A19F-16433590B627}">
      <dgm:prSet/>
      <dgm:spPr/>
      <dgm:t>
        <a:bodyPr/>
        <a:lstStyle/>
        <a:p>
          <a:endParaRPr lang="en-US"/>
        </a:p>
      </dgm:t>
    </dgm:pt>
    <dgm:pt modelId="{99972EA3-2B7B-214F-830C-37D1CC7ACFF9}" type="pres">
      <dgm:prSet presAssocID="{625FDCFA-1314-5A41-84DE-2A850D513F9F}" presName="compositeShape" presStyleCnt="0">
        <dgm:presLayoutVars>
          <dgm:chMax val="7"/>
          <dgm:dir/>
          <dgm:resizeHandles val="exact"/>
        </dgm:presLayoutVars>
      </dgm:prSet>
      <dgm:spPr/>
    </dgm:pt>
    <dgm:pt modelId="{C443CE19-25E6-9845-B2B6-4FF4B85460EF}" type="pres">
      <dgm:prSet presAssocID="{625FDCFA-1314-5A41-84DE-2A850D513F9F}" presName="wedge1" presStyleLbl="node1" presStyleIdx="0" presStyleCnt="3" custAng="1843184" custLinFactNeighborX="-5049" custLinFactNeighborY="2884"/>
      <dgm:spPr/>
    </dgm:pt>
    <dgm:pt modelId="{A8A028DB-4022-6E4E-87E2-3F47B8D28798}" type="pres">
      <dgm:prSet presAssocID="{625FDCFA-1314-5A41-84DE-2A850D513F9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05E049B-C139-D646-80CA-42FF3031DFB6}" type="pres">
      <dgm:prSet presAssocID="{625FDCFA-1314-5A41-84DE-2A850D513F9F}" presName="wedge2" presStyleLbl="node1" presStyleIdx="1" presStyleCnt="3" custAng="1843184"/>
      <dgm:spPr/>
    </dgm:pt>
    <dgm:pt modelId="{9A45EF18-0078-504F-927B-19EBFE1980E9}" type="pres">
      <dgm:prSet presAssocID="{625FDCFA-1314-5A41-84DE-2A850D513F9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F7436AD-311D-0C4C-AD9A-0F5374CFBED4}" type="pres">
      <dgm:prSet presAssocID="{625FDCFA-1314-5A41-84DE-2A850D513F9F}" presName="wedge3" presStyleLbl="node1" presStyleIdx="2" presStyleCnt="3" custAng="1843184"/>
      <dgm:spPr/>
    </dgm:pt>
    <dgm:pt modelId="{30CBD04D-D326-4A49-AA2D-1298B044C032}" type="pres">
      <dgm:prSet presAssocID="{625FDCFA-1314-5A41-84DE-2A850D513F9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1ED801-36BF-EC4B-8535-EB220D127BED}" type="presOf" srcId="{92B71B8C-7BBE-B047-A21B-03A586E25491}" destId="{C443CE19-25E6-9845-B2B6-4FF4B85460EF}" srcOrd="0" destOrd="0" presId="urn:microsoft.com/office/officeart/2005/8/layout/chart3"/>
    <dgm:cxn modelId="{C0B8E203-15B8-4349-A19F-16433590B627}" srcId="{625FDCFA-1314-5A41-84DE-2A850D513F9F}" destId="{FB7CEF2E-0E8D-2B4D-B77F-666F5FFBD26E}" srcOrd="2" destOrd="0" parTransId="{90A800C9-8A94-6844-8227-5C37C4A889A4}" sibTransId="{4F04EF0E-BDE2-8045-818F-CCC66A68F137}"/>
    <dgm:cxn modelId="{6136C805-8168-724A-B011-97D2DB63478D}" type="presOf" srcId="{625FDCFA-1314-5A41-84DE-2A850D513F9F}" destId="{99972EA3-2B7B-214F-830C-37D1CC7ACFF9}" srcOrd="0" destOrd="0" presId="urn:microsoft.com/office/officeart/2005/8/layout/chart3"/>
    <dgm:cxn modelId="{3A39340A-4AB5-3C41-931D-F4B484B91E6B}" type="presOf" srcId="{92B71B8C-7BBE-B047-A21B-03A586E25491}" destId="{A8A028DB-4022-6E4E-87E2-3F47B8D28798}" srcOrd="1" destOrd="0" presId="urn:microsoft.com/office/officeart/2005/8/layout/chart3"/>
    <dgm:cxn modelId="{4B231014-C032-A746-8839-782868414A6E}" type="presOf" srcId="{FB7CEF2E-0E8D-2B4D-B77F-666F5FFBD26E}" destId="{DF7436AD-311D-0C4C-AD9A-0F5374CFBED4}" srcOrd="0" destOrd="0" presId="urn:microsoft.com/office/officeart/2005/8/layout/chart3"/>
    <dgm:cxn modelId="{0052D730-3888-0F4C-8A5A-16ADFF969945}" type="presOf" srcId="{FB7CEF2E-0E8D-2B4D-B77F-666F5FFBD26E}" destId="{30CBD04D-D326-4A49-AA2D-1298B044C032}" srcOrd="1" destOrd="0" presId="urn:microsoft.com/office/officeart/2005/8/layout/chart3"/>
    <dgm:cxn modelId="{8606CB59-15F5-2C41-9618-C5D557B36DCA}" type="presOf" srcId="{8F3B8D7A-3968-5746-8360-D5379D798A39}" destId="{9A45EF18-0078-504F-927B-19EBFE1980E9}" srcOrd="1" destOrd="0" presId="urn:microsoft.com/office/officeart/2005/8/layout/chart3"/>
    <dgm:cxn modelId="{028AA791-0364-E44D-AE2B-549141AE8947}" srcId="{625FDCFA-1314-5A41-84DE-2A850D513F9F}" destId="{8F3B8D7A-3968-5746-8360-D5379D798A39}" srcOrd="1" destOrd="0" parTransId="{612B7E0C-C9F1-A343-B33B-47AAAC1BFA3A}" sibTransId="{A05DC596-EF48-E840-95C1-735AAD3E0C1B}"/>
    <dgm:cxn modelId="{652398D7-0F81-4C4A-A654-E0EC3A926272}" srcId="{625FDCFA-1314-5A41-84DE-2A850D513F9F}" destId="{92B71B8C-7BBE-B047-A21B-03A586E25491}" srcOrd="0" destOrd="0" parTransId="{F6F1235E-3BED-D346-AC07-8DE9EA461FF3}" sibTransId="{0F85F69B-4044-D74F-937B-4B8803BACB77}"/>
    <dgm:cxn modelId="{13D3D4D7-5624-E046-AEBC-F792CD2DA04D}" type="presOf" srcId="{8F3B8D7A-3968-5746-8360-D5379D798A39}" destId="{805E049B-C139-D646-80CA-42FF3031DFB6}" srcOrd="0" destOrd="0" presId="urn:microsoft.com/office/officeart/2005/8/layout/chart3"/>
    <dgm:cxn modelId="{70C74013-79C7-8840-B6E2-D9226511A3E1}" type="presParOf" srcId="{99972EA3-2B7B-214F-830C-37D1CC7ACFF9}" destId="{C443CE19-25E6-9845-B2B6-4FF4B85460EF}" srcOrd="0" destOrd="0" presId="urn:microsoft.com/office/officeart/2005/8/layout/chart3"/>
    <dgm:cxn modelId="{84D368D1-C16B-E649-9764-0AC713BAAB0A}" type="presParOf" srcId="{99972EA3-2B7B-214F-830C-37D1CC7ACFF9}" destId="{A8A028DB-4022-6E4E-87E2-3F47B8D28798}" srcOrd="1" destOrd="0" presId="urn:microsoft.com/office/officeart/2005/8/layout/chart3"/>
    <dgm:cxn modelId="{8F10C13B-9369-6B47-B8E3-468B63244CD3}" type="presParOf" srcId="{99972EA3-2B7B-214F-830C-37D1CC7ACFF9}" destId="{805E049B-C139-D646-80CA-42FF3031DFB6}" srcOrd="2" destOrd="0" presId="urn:microsoft.com/office/officeart/2005/8/layout/chart3"/>
    <dgm:cxn modelId="{81D7229E-F5B7-9644-AD6E-A1AED1FB591A}" type="presParOf" srcId="{99972EA3-2B7B-214F-830C-37D1CC7ACFF9}" destId="{9A45EF18-0078-504F-927B-19EBFE1980E9}" srcOrd="3" destOrd="0" presId="urn:microsoft.com/office/officeart/2005/8/layout/chart3"/>
    <dgm:cxn modelId="{DDE6DF9E-7008-5A48-A839-271AC7486CC9}" type="presParOf" srcId="{99972EA3-2B7B-214F-830C-37D1CC7ACFF9}" destId="{DF7436AD-311D-0C4C-AD9A-0F5374CFBED4}" srcOrd="4" destOrd="0" presId="urn:microsoft.com/office/officeart/2005/8/layout/chart3"/>
    <dgm:cxn modelId="{1EF1DF00-8E36-A044-ABA7-9D016B750896}" type="presParOf" srcId="{99972EA3-2B7B-214F-830C-37D1CC7ACFF9}" destId="{30CBD04D-D326-4A49-AA2D-1298B044C03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CE19-25E6-9845-B2B6-4FF4B85460EF}">
      <dsp:nvSpPr>
        <dsp:cNvPr id="0" name=""/>
        <dsp:cNvSpPr/>
      </dsp:nvSpPr>
      <dsp:spPr>
        <a:xfrm rot="1843184">
          <a:off x="3747970" y="473916"/>
          <a:ext cx="4340008" cy="4340008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307588" y="1838346"/>
        <a:ext cx="1472502" cy="1446669"/>
      </dsp:txXfrm>
    </dsp:sp>
    <dsp:sp modelId="{805E049B-C139-D646-80CA-42FF3031DFB6}">
      <dsp:nvSpPr>
        <dsp:cNvPr id="0" name=""/>
        <dsp:cNvSpPr/>
      </dsp:nvSpPr>
      <dsp:spPr>
        <a:xfrm rot="1843184">
          <a:off x="3743380" y="477917"/>
          <a:ext cx="4340008" cy="4340008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298273" y="3042254"/>
        <a:ext cx="1963337" cy="1343336"/>
      </dsp:txXfrm>
    </dsp:sp>
    <dsp:sp modelId="{DF7436AD-311D-0C4C-AD9A-0F5374CFBED4}">
      <dsp:nvSpPr>
        <dsp:cNvPr id="0" name=""/>
        <dsp:cNvSpPr/>
      </dsp:nvSpPr>
      <dsp:spPr>
        <a:xfrm rot="1843184">
          <a:off x="3743380" y="477917"/>
          <a:ext cx="4340008" cy="4340008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647844" y="918918"/>
        <a:ext cx="1472502" cy="144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AE359-7690-5542-B468-EEEC1B2E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Value Proposition Canvas – Path1</a:t>
            </a:r>
            <a:endParaRPr lang="en-TH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9D25B-2C4E-5949-BBBD-CD61CDE8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TH" sz="2200" dirty="0">
                <a:solidFill>
                  <a:schemeClr val="tx2"/>
                </a:solidFill>
              </a:rPr>
              <a:t>Customer Profile</a:t>
            </a:r>
          </a:p>
        </p:txBody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6FB62165-F159-44CC-9CBE-3A7E2ED0D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2" r="14259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923-1642-F546-8141-5337468D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Customer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DF9925-8C4C-2E46-ACA3-A3E72A4DA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949488"/>
              </p:ext>
            </p:extLst>
          </p:nvPr>
        </p:nvGraphicFramePr>
        <p:xfrm>
          <a:off x="70757" y="1344840"/>
          <a:ext cx="12050486" cy="516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73E35-0D18-ED40-A40C-34344B801396}"/>
              </a:ext>
            </a:extLst>
          </p:cNvPr>
          <p:cNvSpPr txBox="1"/>
          <p:nvPr/>
        </p:nvSpPr>
        <p:spPr>
          <a:xfrm>
            <a:off x="8239572" y="3605013"/>
            <a:ext cx="3619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Surf the</a:t>
            </a:r>
            <a:r>
              <a:rPr lang="en-TH" dirty="0">
                <a:solidFill>
                  <a:schemeClr val="bg1"/>
                </a:solidFill>
              </a:rPr>
              <a:t> internet </a:t>
            </a:r>
          </a:p>
          <a:p>
            <a:r>
              <a:rPr lang="en-TH" dirty="0">
                <a:solidFill>
                  <a:schemeClr val="bg1"/>
                </a:solidFill>
              </a:rPr>
              <a:t>(Social Media / Video Streaming)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FF34A-F9B9-AF4A-855A-10FDE1FBB5CD}"/>
              </a:ext>
            </a:extLst>
          </p:cNvPr>
          <p:cNvSpPr txBox="1"/>
          <p:nvPr/>
        </p:nvSpPr>
        <p:spPr>
          <a:xfrm>
            <a:off x="884885" y="2638427"/>
            <a:ext cx="288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ได้ผ่อนคลายจากการทำงาน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ได้อับเดตข้อมูลข่าวสารรอบตัว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สร้างความบันเทิง</a:t>
            </a:r>
            <a:endParaRPr lang="en-TH" sz="1600" dirty="0">
              <a:solidFill>
                <a:schemeClr val="bg1"/>
              </a:solidFill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82440-8FB5-5A48-A2FA-E5BD37D6C828}"/>
              </a:ext>
            </a:extLst>
          </p:cNvPr>
          <p:cNvSpPr txBox="1"/>
          <p:nvPr/>
        </p:nvSpPr>
        <p:spPr>
          <a:xfrm>
            <a:off x="6270171" y="3471509"/>
            <a:ext cx="185377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b="1" dirty="0"/>
              <a:t>Customer Jobs</a:t>
            </a:r>
          </a:p>
          <a:p>
            <a:r>
              <a:rPr lang="en-TH" dirty="0"/>
              <a:t>Internet &amp; </a:t>
            </a:r>
          </a:p>
          <a:p>
            <a:r>
              <a:rPr lang="en-TH" dirty="0"/>
              <a:t>Social Media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3AED-D6E0-E14D-8C23-F740CEF7BDCA}"/>
              </a:ext>
            </a:extLst>
          </p:cNvPr>
          <p:cNvSpPr txBox="1"/>
          <p:nvPr/>
        </p:nvSpPr>
        <p:spPr>
          <a:xfrm>
            <a:off x="4343040" y="2620852"/>
            <a:ext cx="182857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b="1" dirty="0"/>
              <a:t>Gains</a:t>
            </a:r>
          </a:p>
          <a:p>
            <a:r>
              <a:rPr lang="en-TH" dirty="0"/>
              <a:t>Relax, Trendy, &amp;</a:t>
            </a:r>
          </a:p>
          <a:p>
            <a:r>
              <a:rPr lang="en-TH" dirty="0"/>
              <a:t>Entertain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689F8-80F9-394F-A5D8-C9C04DD2C9A6}"/>
              </a:ext>
            </a:extLst>
          </p:cNvPr>
          <p:cNvSpPr txBox="1"/>
          <p:nvPr/>
        </p:nvSpPr>
        <p:spPr>
          <a:xfrm>
            <a:off x="4343040" y="4473583"/>
            <a:ext cx="21662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b="1" dirty="0"/>
              <a:t>Pains</a:t>
            </a:r>
          </a:p>
          <a:p>
            <a:r>
              <a:rPr lang="en-TH" dirty="0"/>
              <a:t>Waste time, </a:t>
            </a:r>
          </a:p>
          <a:p>
            <a:r>
              <a:rPr lang="en-TH" dirty="0"/>
              <a:t>Paradox of Choice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80F8C-FABB-684C-AD11-97BE228427FE}"/>
              </a:ext>
            </a:extLst>
          </p:cNvPr>
          <p:cNvSpPr txBox="1"/>
          <p:nvPr/>
        </p:nvSpPr>
        <p:spPr>
          <a:xfrm>
            <a:off x="884885" y="4165581"/>
            <a:ext cx="2273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หลายคนรู้สึกเสียเวลา 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ไม่ได้ประโยชน์ในเชิง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การใช้เวลาที่มีอยู่จำกัด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มี</a:t>
            </a:r>
            <a:r>
              <a:rPr lang="th-TH" sz="1600" dirty="0" err="1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่</a:t>
            </a: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ตัวเลือกให้เลือกเยอะ 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จนไม่รู้จะดู</a:t>
            </a:r>
            <a:r>
              <a:rPr lang="en-US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/</a:t>
            </a: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อ่านอะไร </a:t>
            </a:r>
            <a:b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</a:br>
            <a:r>
              <a:rPr lang="th-TH" sz="1600" dirty="0">
                <a:solidFill>
                  <a:schemeClr val="bg1"/>
                </a:solidFill>
                <a:latin typeface="SUKHUMVITSET-TEXT" panose="02000506000000020004" pitchFamily="2" charset="-34"/>
                <a:cs typeface="SUKHUMVITSET-TEXT" panose="02000506000000020004" pitchFamily="2" charset="-34"/>
              </a:rPr>
              <a:t>ทำให้เสียเวลามากขึ้น</a:t>
            </a:r>
            <a:endParaRPr lang="en-TH" sz="1600" dirty="0">
              <a:solidFill>
                <a:schemeClr val="bg1"/>
              </a:solidFill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154916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AvenirNext LT Pro Medium</vt:lpstr>
      <vt:lpstr>SUKHUMVITSET-TEXT</vt:lpstr>
      <vt:lpstr>BlockprintVTI</vt:lpstr>
      <vt:lpstr>Value Proposition Canvas – Path1</vt:lpstr>
      <vt:lpstr>Customer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 Canvas – Path1</dc:title>
  <dc:creator>Yothin Kittithorn</dc:creator>
  <cp:lastModifiedBy>Yothin Kittithorn</cp:lastModifiedBy>
  <cp:revision>2</cp:revision>
  <dcterms:created xsi:type="dcterms:W3CDTF">2021-01-29T16:57:34Z</dcterms:created>
  <dcterms:modified xsi:type="dcterms:W3CDTF">2021-01-30T02:22:05Z</dcterms:modified>
</cp:coreProperties>
</file>