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648" r:id="rId13"/>
    <p:sldId id="483" r:id="rId14"/>
    <p:sldId id="484" r:id="rId15"/>
    <p:sldId id="508" r:id="rId16"/>
    <p:sldId id="647" r:id="rId17"/>
    <p:sldId id="487" r:id="rId18"/>
    <p:sldId id="488" r:id="rId19"/>
    <p:sldId id="649" r:id="rId20"/>
    <p:sldId id="489" r:id="rId21"/>
    <p:sldId id="490" r:id="rId22"/>
    <p:sldId id="491" r:id="rId23"/>
    <p:sldId id="492" r:id="rId24"/>
    <p:sldId id="493" r:id="rId25"/>
    <p:sldId id="494" r:id="rId26"/>
    <p:sldId id="496" r:id="rId27"/>
    <p:sldId id="510" r:id="rId28"/>
    <p:sldId id="517" r:id="rId29"/>
    <p:sldId id="499" r:id="rId30"/>
    <p:sldId id="500" r:id="rId31"/>
    <p:sldId id="511" r:id="rId32"/>
    <p:sldId id="650" r:id="rId33"/>
    <p:sldId id="570" r:id="rId34"/>
    <p:sldId id="652" r:id="rId35"/>
    <p:sldId id="653" r:id="rId36"/>
    <p:sldId id="654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648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649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570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112" d="100"/>
          <a:sy n="112" d="100"/>
        </p:scale>
        <p:origin x="47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25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4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92CD-3B62-4618-A825-7B6EBFAE6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body of an expression lambda can consist of a method call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If you are creating expression trees that are evaluated outside </a:t>
            </a:r>
            <a:br>
              <a:rPr lang="en-US" dirty="0"/>
            </a:br>
            <a:r>
              <a:rPr lang="en-US" dirty="0"/>
              <a:t>of the .NET Framework, such as in SQL Server, you should not </a:t>
            </a:r>
            <a:br>
              <a:rPr lang="en-US" dirty="0"/>
            </a:br>
            <a:r>
              <a:rPr lang="en-US" dirty="0"/>
              <a:t>use method calls in lambda expressions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DF78F-489E-4B03-B70C-1703F6F8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3925-8095-4CCB-85B8-D8C64284A0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662B2F-484D-4A6E-B2A7-830B7715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905000"/>
            <a:ext cx="48768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SomeFancyMethod();</a:t>
            </a:r>
          </a:p>
        </p:txBody>
      </p:sp>
    </p:spTree>
    <p:extLst>
      <p:ext uri="{BB962C8B-B14F-4D97-AF65-F5344CB8AC3E}">
        <p14:creationId xmlns:p14="http://schemas.microsoft.com/office/powerpoint/2010/main" val="3800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18" y="3803649"/>
            <a:ext cx="900100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Func</a:t>
            </a:r>
            <a:r>
              <a:rPr lang="en-US" sz="3200" dirty="0"/>
              <a:t> generic delegate use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parameters, and the return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621465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616530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621466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DF92F-840F-4EB6-8905-732AE8EF6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Expression trees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code in a tree-like data structure, </a:t>
            </a:r>
            <a:br>
              <a:rPr lang="en-US" dirty="0"/>
            </a:br>
            <a:r>
              <a:rPr lang="en-US" dirty="0"/>
              <a:t>where each node is an expression, for example, a method call </a:t>
            </a:r>
            <a:br>
              <a:rPr lang="en-US" dirty="0"/>
            </a:br>
            <a:r>
              <a:rPr lang="en-US" dirty="0"/>
              <a:t>or a binary operation such as </a:t>
            </a:r>
            <a:r>
              <a:rPr lang="en-US" b="1" dirty="0">
                <a:solidFill>
                  <a:schemeClr val="bg1"/>
                </a:solidFill>
              </a:rPr>
              <a:t>x &lt; y</a:t>
            </a:r>
          </a:p>
          <a:p>
            <a:pPr>
              <a:buClr>
                <a:schemeClr val="tx1"/>
              </a:buClr>
            </a:pPr>
            <a:r>
              <a:rPr lang="en-US" dirty="0"/>
              <a:t>The C# compiler can generate expression trees only from </a:t>
            </a:r>
            <a:br>
              <a:rPr lang="en-US" dirty="0"/>
            </a:br>
            <a:r>
              <a:rPr lang="en-US" dirty="0"/>
              <a:t>expression lambdas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0DD7B-1DD1-4F2C-9837-770F761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Expression Trees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A1359-24CD-4A66-AC69-F141BE7C1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CD21C-748D-4009-885E-F2D4D061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4191000"/>
            <a:ext cx="105918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Expression&lt;Func&lt;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&gt;&gt; lambda = num =&gt; num &lt; 5;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16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a declarative type of </a:t>
            </a:r>
            <a:br>
              <a:rPr lang="en-US" dirty="0"/>
            </a:br>
            <a:r>
              <a:rPr lang="en-US" dirty="0"/>
              <a:t>programming style</a:t>
            </a:r>
            <a:endParaRPr lang="bg-BG" dirty="0"/>
          </a:p>
          <a:p>
            <a:r>
              <a:rPr lang="en-US" dirty="0"/>
              <a:t>Its main focus is on "what to solve" in contrast to an </a:t>
            </a:r>
            <a:br>
              <a:rPr lang="en-US" dirty="0"/>
            </a:br>
            <a:r>
              <a:rPr lang="en-US" dirty="0"/>
              <a:t>imperative style where the main focus is how to </a:t>
            </a:r>
            <a:br>
              <a:rPr lang="en-US" dirty="0"/>
            </a:br>
            <a:r>
              <a:rPr lang="en-US" dirty="0"/>
              <a:t>solve"</a:t>
            </a:r>
            <a:endParaRPr lang="bg-BG" dirty="0"/>
          </a:p>
          <a:p>
            <a:r>
              <a:rPr lang="en-US" dirty="0"/>
              <a:t>Functions are First-Class or Higher-Order</a:t>
            </a:r>
          </a:p>
          <a:p>
            <a:pPr lvl="1"/>
            <a:r>
              <a:rPr lang="en-US" dirty="0"/>
              <a:t>Higher-order functions are functions that can either </a:t>
            </a:r>
            <a:br>
              <a:rPr lang="en-US" dirty="0"/>
            </a:br>
            <a:r>
              <a:rPr lang="en-US" dirty="0"/>
              <a:t>take other functions as 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containing 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12210</TotalTime>
  <Words>1706</Words>
  <Application>Microsoft Office PowerPoint</Application>
  <PresentationFormat>Custom</PresentationFormat>
  <Paragraphs>350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</vt:lpstr>
      <vt:lpstr>PowerPoint Presentation</vt:lpstr>
      <vt:lpstr>Lambda Expressions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Expression Trees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408</cp:revision>
  <dcterms:created xsi:type="dcterms:W3CDTF">2014-01-02T17:00:34Z</dcterms:created>
  <dcterms:modified xsi:type="dcterms:W3CDTF">2019-01-28T09:38:46Z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