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492" r:id="rId4"/>
    <p:sldId id="581" r:id="rId5"/>
    <p:sldId id="582" r:id="rId6"/>
    <p:sldId id="553" r:id="rId7"/>
    <p:sldId id="554" r:id="rId8"/>
    <p:sldId id="580" r:id="rId9"/>
    <p:sldId id="546" r:id="rId10"/>
    <p:sldId id="572" r:id="rId11"/>
    <p:sldId id="530" r:id="rId12"/>
    <p:sldId id="541" r:id="rId13"/>
    <p:sldId id="549" r:id="rId14"/>
    <p:sldId id="550" r:id="rId15"/>
    <p:sldId id="564" r:id="rId16"/>
    <p:sldId id="556" r:id="rId17"/>
    <p:sldId id="579" r:id="rId18"/>
    <p:sldId id="558" r:id="rId19"/>
    <p:sldId id="565" r:id="rId20"/>
    <p:sldId id="568" r:id="rId21"/>
    <p:sldId id="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81"/>
            <p14:sldId id="582"/>
          </p14:sldIdLst>
        </p14:section>
        <p14:section name="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  <p14:sldId id="530"/>
            <p14:sldId id="541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79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23" y="7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judge.softuni.bg/Contests/1664/JS-Advanced-Exam-Preparation-July-2019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48" y="1371599"/>
            <a:ext cx="8546352" cy="4899892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Senior Full-Stack</a:t>
            </a:r>
            <a:r>
              <a:rPr lang="en-US" sz="3600" dirty="0"/>
              <a:t> Developer in </a:t>
            </a:r>
            <a:r>
              <a:rPr lang="en-US" sz="3600" b="1" dirty="0"/>
              <a:t>SoftUni</a:t>
            </a:r>
          </a:p>
          <a:p>
            <a:r>
              <a:rPr lang="en-US" sz="3600" b="1" dirty="0"/>
              <a:t>+10 year in IT </a:t>
            </a:r>
            <a:r>
              <a:rPr lang="en-US" sz="3600" dirty="0"/>
              <a:t>-  </a:t>
            </a:r>
            <a:r>
              <a:rPr lang="en-US" sz="3600" b="1" dirty="0"/>
              <a:t>8+</a:t>
            </a:r>
            <a:r>
              <a:rPr lang="en-US" sz="3600" dirty="0"/>
              <a:t> years experience as </a:t>
            </a:r>
            <a:br>
              <a:rPr lang="en-US" sz="3600" dirty="0"/>
            </a:br>
            <a:r>
              <a:rPr lang="en-US" sz="3600" dirty="0"/>
              <a:t>Technical Trainer @ </a:t>
            </a:r>
            <a:r>
              <a:rPr lang="en-US" sz="3600" b="1" dirty="0"/>
              <a:t>Telerik Academy</a:t>
            </a:r>
            <a:endParaRPr lang="bg-BG" sz="3600" b="1" dirty="0"/>
          </a:p>
          <a:p>
            <a:r>
              <a:rPr lang="en-US" sz="3600" dirty="0"/>
              <a:t>Fluent in </a:t>
            </a:r>
            <a:r>
              <a:rPr lang="en-US" sz="3600" b="1" dirty="0"/>
              <a:t>Node.js</a:t>
            </a:r>
            <a:r>
              <a:rPr lang="en-US" sz="3600" dirty="0"/>
              <a:t>, .NET, </a:t>
            </a:r>
            <a:r>
              <a:rPr lang="en-US" sz="3600" b="1" dirty="0"/>
              <a:t>Angular</a:t>
            </a:r>
            <a:r>
              <a:rPr lang="en-US" sz="3600" dirty="0"/>
              <a:t>, Java, C++</a:t>
            </a:r>
            <a:endParaRPr lang="en-US" sz="3600" b="1" dirty="0"/>
          </a:p>
          <a:p>
            <a:r>
              <a:rPr lang="en-US" sz="3600" dirty="0"/>
              <a:t>Experience with all popular mobile</a:t>
            </a:r>
            <a:br>
              <a:rPr lang="en-US" sz="3600" dirty="0"/>
            </a:br>
            <a:r>
              <a:rPr lang="en-US" sz="3600" dirty="0"/>
              <a:t>platforms (Android, iOS, Windows)</a:t>
            </a:r>
          </a:p>
          <a:p>
            <a:r>
              <a:rPr lang="en-US" sz="3600" dirty="0"/>
              <a:t>"</a:t>
            </a:r>
            <a:r>
              <a:rPr lang="en-US" sz="3600" b="1" dirty="0"/>
              <a:t>30 under 30</a:t>
            </a:r>
            <a:r>
              <a:rPr lang="en-US" sz="3600" dirty="0"/>
              <a:t>" - </a:t>
            </a:r>
            <a:r>
              <a:rPr lang="en-US" sz="3600" b="1" dirty="0"/>
              <a:t>Forbes 2017 </a:t>
            </a:r>
            <a:r>
              <a:rPr lang="en-US" sz="3600" dirty="0"/>
              <a:t>- Education</a:t>
            </a:r>
          </a:p>
          <a:p>
            <a:r>
              <a:rPr lang="en-US" sz="3600" dirty="0"/>
              <a:t>Front-end Developer by heart</a:t>
            </a:r>
          </a:p>
          <a:p>
            <a:r>
              <a:rPr lang="en-US" sz="3600" dirty="0"/>
              <a:t>Software Developer by need</a:t>
            </a:r>
          </a:p>
          <a:p>
            <a:r>
              <a:rPr lang="en-US" sz="3600" dirty="0"/>
              <a:t>@SoftUni</a:t>
            </a:r>
            <a:r>
              <a:rPr lang="bg-BG" sz="3600" dirty="0"/>
              <a:t> </a:t>
            </a:r>
            <a:r>
              <a:rPr lang="en-US" sz="3600" dirty="0"/>
              <a:t>mostly working with </a:t>
            </a:r>
            <a:r>
              <a:rPr lang="en-US" sz="3600" b="1" dirty="0"/>
              <a:t>React</a:t>
            </a:r>
            <a:r>
              <a:rPr lang="en-US" sz="3600" dirty="0"/>
              <a:t> &amp; </a:t>
            </a:r>
            <a:r>
              <a:rPr lang="en-US" sz="3600" b="1" dirty="0"/>
              <a:t>ASP.Net</a:t>
            </a:r>
            <a:r>
              <a:rPr lang="en-US" sz="3600" dirty="0"/>
              <a:t> </a:t>
            </a:r>
            <a:r>
              <a:rPr lang="en-US" sz="3600" b="1" dirty="0"/>
              <a:t>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Doncho Minkov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BC34-E88E-4BA7-8354-0E4D2C8F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94" y="1681256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&amp; Senior Front-End </a:t>
            </a:r>
            <a:br>
              <a:rPr lang="en-US" dirty="0"/>
            </a:br>
            <a:r>
              <a:rPr lang="en-US" dirty="0"/>
              <a:t>Developer @ SoftUni</a:t>
            </a:r>
          </a:p>
          <a:p>
            <a:r>
              <a:rPr lang="en-US" dirty="0"/>
              <a:t>Studied Computer Science in</a:t>
            </a:r>
            <a:br>
              <a:rPr lang="en-US" dirty="0"/>
            </a:br>
            <a:r>
              <a:rPr lang="en-US" dirty="0"/>
              <a:t>Newcastle University </a:t>
            </a:r>
          </a:p>
          <a:p>
            <a:r>
              <a:rPr lang="en-US" dirty="0"/>
              <a:t>Passionate about Front-End</a:t>
            </a:r>
            <a:br>
              <a:rPr lang="en-US" dirty="0"/>
            </a:br>
            <a:r>
              <a:rPr lang="en-US" dirty="0"/>
              <a:t>Technologies (HTML/CSS/JS/React.js)</a:t>
            </a:r>
            <a:br>
              <a:rPr lang="en-US" dirty="0"/>
            </a:br>
            <a:r>
              <a:rPr lang="en-US" dirty="0"/>
              <a:t>and UX/UI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Abboud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t="14572" r="17305" b="19885"/>
          <a:stretch/>
        </p:blipFill>
        <p:spPr>
          <a:xfrm>
            <a:off x="7948708" y="1990914"/>
            <a:ext cx="3516123" cy="3516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57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5+ years experience in the IT (HTML,</a:t>
            </a:r>
            <a:br>
              <a:rPr lang="en-US" noProof="1"/>
            </a:br>
            <a:r>
              <a:rPr lang="en-US" noProof="1"/>
              <a:t>CSS, JavaScript, C#, SQL,</a:t>
            </a:r>
            <a:br>
              <a:rPr lang="en-US" noProof="1"/>
            </a:br>
            <a:r>
              <a:rPr lang="en-US" noProof="1"/>
              <a:t>Windows Server)</a:t>
            </a:r>
          </a:p>
          <a:p>
            <a:pPr>
              <a:lnSpc>
                <a:spcPct val="120000"/>
              </a:lnSpc>
            </a:pPr>
            <a:r>
              <a:rPr lang="en-US" noProof="1"/>
              <a:t>Excellent Software University</a:t>
            </a:r>
            <a:br>
              <a:rPr lang="bg-BG" noProof="1"/>
            </a:br>
            <a:r>
              <a:rPr lang="en-US" noProof="1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/>
              <a:t>Technical Trainer in Software</a:t>
            </a:r>
            <a:br>
              <a:rPr lang="bg-BG" noProof="1"/>
            </a:br>
            <a:r>
              <a:rPr lang="en-US" noProof="1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7123" y="-144463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9484" y="7939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4C0983FE-5D42-4053-9992-27D494F3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4115" r="9087" b="15553"/>
          <a:stretch/>
        </p:blipFill>
        <p:spPr>
          <a:xfrm>
            <a:off x="7948708" y="1990914"/>
            <a:ext cx="3545520" cy="3456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30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357745"/>
            <a:ext cx="11818096" cy="5051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Extends the JS Essentials course</a:t>
            </a:r>
          </a:p>
          <a:p>
            <a:pPr>
              <a:lnSpc>
                <a:spcPct val="110000"/>
              </a:lnSpc>
            </a:pPr>
            <a:r>
              <a:rPr lang="en-US" dirty="0"/>
              <a:t>Covers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Advanced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IIFE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Transpilers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Generators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latin typeface="+mj-lt"/>
              </a:rPr>
              <a:t>4 hours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DOM Manipulations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Unit Testing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Classes</a:t>
            </a:r>
            <a:endParaRPr lang="en-US" sz="3000" b="1" dirty="0"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en-US" sz="3200">
                <a:hlinkClick r:id="rId2"/>
              </a:rPr>
              <a:t>https://judge.softuni.bg/Contests/1664/JS-Advanced-Exam-Preparation-July-2019</a:t>
            </a:r>
            <a:endParaRPr lang="en-US" sz="3300" dirty="0"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20" y="2019191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0F613-082E-4A22-B33C-B2A16F03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78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Lectures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Tech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b="1" dirty="0"/>
              <a:t>Knowledge</a:t>
            </a:r>
            <a:r>
              <a:rPr lang="en-US" dirty="0"/>
              <a:t> </a:t>
            </a:r>
            <a:r>
              <a:rPr lang="en-US" b="1" dirty="0"/>
              <a:t>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Tuesday</a:t>
            </a:r>
            <a:r>
              <a:rPr lang="en-US" dirty="0"/>
              <a:t> and </a:t>
            </a:r>
            <a:r>
              <a:rPr lang="en-US" b="1" dirty="0"/>
              <a:t>Friday </a:t>
            </a:r>
            <a:r>
              <a:rPr lang="en-US" dirty="0"/>
              <a:t>(18:00 - 22:00)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Exercises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Twice a week (4 hours each) in </a:t>
            </a:r>
            <a:r>
              <a:rPr lang="en-US" b="1" dirty="0"/>
              <a:t>Experience</a:t>
            </a:r>
            <a:r>
              <a:rPr lang="en-US" dirty="0"/>
              <a:t> </a:t>
            </a:r>
            <a:r>
              <a:rPr lang="en-US" b="1" dirty="0"/>
              <a:t>Hall</a:t>
            </a:r>
          </a:p>
          <a:p>
            <a:pPr lvl="2">
              <a:buClr>
                <a:schemeClr val="tx1"/>
              </a:buClr>
            </a:pPr>
            <a:r>
              <a:rPr lang="en-US" b="1" dirty="0"/>
              <a:t>Monday</a:t>
            </a:r>
            <a:r>
              <a:rPr lang="en-US" dirty="0"/>
              <a:t> and </a:t>
            </a:r>
            <a:r>
              <a:rPr lang="en-US" b="1" dirty="0"/>
              <a:t>Thursday </a:t>
            </a:r>
            <a:r>
              <a:rPr lang="en-US" dirty="0"/>
              <a:t>(13:30 - 17:30)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D67DC-3695-4835-B2A3-0A77C830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6" y="3796658"/>
            <a:ext cx="2649772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Final 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- 95%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Exercises/Homework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Introduction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Training &amp; Team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Objectives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535838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0617" y="1384917"/>
            <a:ext cx="11617884" cy="532112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400" b="1" noProof="1"/>
              <a:t>Advanced Functions </a:t>
            </a:r>
            <a:r>
              <a:rPr lang="en-US" sz="3400" noProof="1"/>
              <a:t>- First-class function, higher-order</a:t>
            </a:r>
            <a:br>
              <a:rPr lang="en-US" sz="3400" noProof="1"/>
            </a:br>
            <a:r>
              <a:rPr lang="en-US" sz="3400" noProof="1"/>
              <a:t>function, partial and currying, IIFE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400" b="1" noProof="1"/>
              <a:t>DOM Manipulations </a:t>
            </a:r>
            <a:r>
              <a:rPr lang="en-US" sz="3400" noProof="1"/>
              <a:t>- </a:t>
            </a:r>
            <a:r>
              <a:rPr lang="en-US" sz="3400" dirty="0"/>
              <a:t>Advanced DOM Manipulations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400" b="1" dirty="0"/>
              <a:t>Unit Testing and Modules </a:t>
            </a:r>
            <a:r>
              <a:rPr lang="en-US" sz="3400" dirty="0"/>
              <a:t>- Error handling,</a:t>
            </a:r>
            <a:br>
              <a:rPr lang="en-US" sz="3400" dirty="0"/>
            </a:br>
            <a:r>
              <a:rPr lang="en-US" sz="3400" dirty="0"/>
              <a:t>exception handling, concepts, mocha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17" y="3681978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72862" y="1376040"/>
            <a:ext cx="11193550" cy="48762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4. JS Classes </a:t>
            </a:r>
            <a:r>
              <a:rPr lang="en-US" sz="3400" noProof="1"/>
              <a:t>- </a:t>
            </a:r>
            <a:r>
              <a:rPr lang="en-US" sz="3400" dirty="0"/>
              <a:t>Defining classes, structure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5. Object Composition </a:t>
            </a:r>
            <a:r>
              <a:rPr lang="en-US" sz="3400" noProof="1"/>
              <a:t>- </a:t>
            </a:r>
            <a:r>
              <a:rPr lang="en-US" sz="3400" dirty="0"/>
              <a:t>Definition, closures, inheritance, </a:t>
            </a:r>
            <a:br>
              <a:rPr lang="en-US" sz="3400" dirty="0"/>
            </a:br>
            <a:r>
              <a:rPr lang="en-US" sz="3400" dirty="0"/>
              <a:t>prototype</a:t>
            </a:r>
            <a:endParaRPr lang="en-US" sz="34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6. Prototype and Inheritance -</a:t>
            </a:r>
            <a:r>
              <a:rPr lang="en-US" sz="3400" noProof="1"/>
              <a:t> Class Inheritance,</a:t>
            </a:r>
            <a:br>
              <a:rPr lang="en-US" sz="3400" noProof="1"/>
            </a:br>
            <a:r>
              <a:rPr lang="en-US" sz="3400" noProof="1"/>
              <a:t>Prototype chain, Code Reuse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7. Design Patterns and Best Practices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8. Workshop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86" y="3093352"/>
            <a:ext cx="2632295" cy="32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459</Words>
  <Application>Microsoft Office PowerPoint</Application>
  <PresentationFormat>Widescreen</PresentationFormat>
  <Paragraphs>122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1_SoftUni3_1</vt:lpstr>
      <vt:lpstr>JavaScript Advanced</vt:lpstr>
      <vt:lpstr>Table of Content</vt:lpstr>
      <vt:lpstr>Have a Question?</vt:lpstr>
      <vt:lpstr>SoftUni Diamond Partners</vt:lpstr>
      <vt:lpstr>SoftUni Organizational Partners</vt:lpstr>
      <vt:lpstr>PowerPoint Presentation</vt:lpstr>
      <vt:lpstr>JS Advanced - Course Topics</vt:lpstr>
      <vt:lpstr>JS Advanced - Course Topics</vt:lpstr>
      <vt:lpstr>PowerPoint Presentation</vt:lpstr>
      <vt:lpstr>Doncho Minkov</vt:lpstr>
      <vt:lpstr>William Abboud</vt:lpstr>
      <vt:lpstr>Ivaylo Dimitrov</vt:lpstr>
      <vt:lpstr>PowerPoint Presentation</vt:lpstr>
      <vt:lpstr>Targets of the Course</vt:lpstr>
      <vt:lpstr>Exam</vt:lpstr>
      <vt:lpstr>PowerPoint Presentation</vt:lpstr>
      <vt:lpstr>Structure of the course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creator>Alen Paunov</dc:creator>
  <cp:keywords>JS Advanced, Software University, SoftUni, programming, coding, software development, education, training, course</cp:keywords>
  <cp:lastModifiedBy>Hristomir Asenov</cp:lastModifiedBy>
  <cp:revision>219</cp:revision>
  <dcterms:created xsi:type="dcterms:W3CDTF">2018-05-23T13:08:44Z</dcterms:created>
  <dcterms:modified xsi:type="dcterms:W3CDTF">2019-06-05T09:01:07Z</dcterms:modified>
  <cp:category>programming;computer programming;software development;web development</cp:category>
</cp:coreProperties>
</file>