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507" r:id="rId4"/>
    <p:sldId id="508" r:id="rId5"/>
    <p:sldId id="467" r:id="rId6"/>
    <p:sldId id="468" r:id="rId7"/>
    <p:sldId id="469" r:id="rId8"/>
    <p:sldId id="509" r:id="rId9"/>
    <p:sldId id="539" r:id="rId10"/>
    <p:sldId id="542" r:id="rId11"/>
    <p:sldId id="473" r:id="rId12"/>
    <p:sldId id="474" r:id="rId13"/>
    <p:sldId id="476" r:id="rId14"/>
    <p:sldId id="477" r:id="rId15"/>
    <p:sldId id="478" r:id="rId16"/>
    <p:sldId id="479" r:id="rId17"/>
    <p:sldId id="262" r:id="rId18"/>
    <p:sldId id="541" r:id="rId19"/>
    <p:sldId id="540" r:id="rId20"/>
    <p:sldId id="265" r:id="rId21"/>
    <p:sldId id="266" r:id="rId22"/>
    <p:sldId id="273" r:id="rId23"/>
    <p:sldId id="277" r:id="rId24"/>
    <p:sldId id="285" r:id="rId25"/>
    <p:sldId id="286" r:id="rId26"/>
    <p:sldId id="349" r:id="rId27"/>
    <p:sldId id="543" r:id="rId28"/>
    <p:sldId id="544" r:id="rId29"/>
    <p:sldId id="545" r:id="rId30"/>
    <p:sldId id="546" r:id="rId31"/>
    <p:sldId id="54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08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  <p14:sldId id="54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265"/>
            <p14:sldId id="266"/>
            <p14:sldId id="273"/>
            <p14:sldId id="277"/>
            <p14:sldId id="285"/>
            <p14:sldId id="286"/>
          </p14:sldIdLst>
        </p14:section>
        <p14:section name="Conclusion" id="{5460F7B7-3ABE-4780-8F87-81FE8F0401A8}">
          <p14:sldIdLst>
            <p14:sldId id="349"/>
            <p14:sldId id="543"/>
            <p14:sldId id="544"/>
            <p14:sldId id="54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85" d="100"/>
          <a:sy n="85" d="100"/>
        </p:scale>
        <p:origin x="492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9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14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0352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02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noProof="1"/>
              <a:t>,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/>
              <a:t>,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7412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47A95-8D84-4646-B15A-F32160E850F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8058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Console.WriteLine(string.Join(Environment.NewLine, </a:t>
            </a:r>
            <a:r>
              <a:rPr lang="en-US" dirty="0">
                <a:solidFill>
                  <a:schemeClr val="tx1"/>
                </a:solidFill>
              </a:rPr>
              <a:t>words));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6349B-05AC-4C69-9ED8-938EB67F571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E387C-4438-4FCF-BA60-F6D8EBF1194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4530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62E6E-924C-4164-B216-02031EF70B9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5643" y="5344312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77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382" y="3266861"/>
            <a:ext cx="2057400" cy="1015348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826D1CA1-7DA1-4C4A-84C2-7D1E73C9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675" y="5873586"/>
            <a:ext cx="1801922" cy="712444"/>
          </a:xfrm>
          <a:prstGeom prst="wedgeRoundRectCallout">
            <a:avLst>
              <a:gd name="adj1" fmla="val -35597"/>
              <a:gd name="adj2" fmla="val -14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1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31844" y="5064602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22412" y="5263208"/>
            <a:ext cx="2809711" cy="1295400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1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140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286000"/>
            <a:ext cx="3276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4612" y="4279628"/>
            <a:ext cx="3276600" cy="990600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2090" y="518677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4564" y="3634528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4550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53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536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790" y="5890260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27,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11,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1996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88643"/>
              </p:ext>
            </p:extLst>
          </p:nvPr>
        </p:nvGraphicFramePr>
        <p:xfrm>
          <a:off x="1945790" y="300978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creates a new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828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2017, 6, 19);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51" y="245668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31650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5406" y="983404"/>
            <a:ext cx="10237806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</a:t>
            </a:r>
            <a:r>
              <a:rPr lang="en-US" b="1" dirty="0"/>
              <a:t>properties</a:t>
            </a:r>
            <a:r>
              <a:rPr lang="en-US" dirty="0"/>
              <a:t>),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</a:t>
            </a:r>
            <a:r>
              <a:rPr lang="en-US" b="1" dirty="0"/>
              <a:t>behavior</a:t>
            </a:r>
            <a:r>
              <a:rPr lang="en-US" dirty="0"/>
              <a:t>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8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66" y="4910111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762712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7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3581400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19" y="4826266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https://judge.softuni.bg/Contests/1214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2607</TotalTime>
  <Words>1420</Words>
  <Application>Microsoft Office PowerPoint</Application>
  <PresentationFormat>Custom</PresentationFormat>
  <Paragraphs>338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– Instances of Classes</vt:lpstr>
      <vt:lpstr>Classes vs. Objects</vt:lpstr>
      <vt:lpstr>Problem: Day of Week</vt:lpstr>
      <vt:lpstr>PowerPoint Presentation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Galin</cp:lastModifiedBy>
  <cp:revision>389</cp:revision>
  <dcterms:created xsi:type="dcterms:W3CDTF">2014-01-02T17:00:34Z</dcterms:created>
  <dcterms:modified xsi:type="dcterms:W3CDTF">2018-10-26T20:37:38Z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