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27" r:id="rId4"/>
    <p:sldId id="493" r:id="rId5"/>
    <p:sldId id="492" r:id="rId6"/>
    <p:sldId id="494" r:id="rId7"/>
    <p:sldId id="495" r:id="rId8"/>
    <p:sldId id="499" r:id="rId9"/>
    <p:sldId id="528" r:id="rId10"/>
    <p:sldId id="529" r:id="rId11"/>
    <p:sldId id="530" r:id="rId12"/>
    <p:sldId id="504" r:id="rId13"/>
    <p:sldId id="505" r:id="rId14"/>
    <p:sldId id="506" r:id="rId15"/>
    <p:sldId id="507" r:id="rId16"/>
    <p:sldId id="517" r:id="rId17"/>
    <p:sldId id="518" r:id="rId18"/>
    <p:sldId id="519" r:id="rId19"/>
    <p:sldId id="520" r:id="rId20"/>
    <p:sldId id="522" r:id="rId21"/>
    <p:sldId id="521" r:id="rId22"/>
    <p:sldId id="524" r:id="rId23"/>
    <p:sldId id="531" r:id="rId24"/>
    <p:sldId id="508" r:id="rId25"/>
    <p:sldId id="509" r:id="rId26"/>
    <p:sldId id="515" r:id="rId27"/>
    <p:sldId id="516" r:id="rId28"/>
    <p:sldId id="525" r:id="rId29"/>
    <p:sldId id="526" r:id="rId30"/>
    <p:sldId id="532" r:id="rId31"/>
    <p:sldId id="510" r:id="rId32"/>
    <p:sldId id="533" r:id="rId33"/>
    <p:sldId id="534" r:id="rId34"/>
    <p:sldId id="535" r:id="rId35"/>
    <p:sldId id="536" r:id="rId36"/>
    <p:sldId id="53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Lists" id="{BC4A3995-4CED-4320-A673-95328C9C809D}">
          <p14:sldIdLst>
            <p14:sldId id="493"/>
            <p14:sldId id="492"/>
            <p14:sldId id="494"/>
            <p14:sldId id="495"/>
            <p14:sldId id="499"/>
            <p14:sldId id="528"/>
            <p14:sldId id="529"/>
            <p14:sldId id="530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7"/>
            <p14:sldId id="518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33"/>
            <p14:sldId id="534"/>
            <p14:sldId id="535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81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2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270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183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7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9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3.gif"/><Relationship Id="rId5" Type="http://schemas.openxmlformats.org/officeDocument/2006/relationships/image" Target="../media/image6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2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remove an element from the List.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decreases each time we remove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2" grpId="0" animBg="1"/>
      <p:bldP spid="29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Insert an element at index 1.</a:t>
            </a:r>
          </a:p>
          <a:p>
            <a:pPr>
              <a:buClr>
                <a:schemeClr val="tx1"/>
              </a:buClr>
            </a:pPr>
            <a:r>
              <a:rPr lang="en-GB" dirty="0"/>
              <a:t>Other Elements indices are changed </a:t>
            </a:r>
            <a:br>
              <a:rPr lang="en-GB" dirty="0"/>
            </a:br>
            <a:r>
              <a:rPr lang="en-GB" dirty="0"/>
              <a:t>upon insertion.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42" grpId="1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</a:t>
            </a:r>
            <a:r>
              <a:rPr lang="en-US" dirty="0" smtClean="0"/>
              <a:t>list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</a:t>
            </a:r>
            <a:r>
              <a:rPr lang="en-US" dirty="0" smtClean="0"/>
              <a:t>from </a:t>
            </a:r>
            <a:r>
              <a:rPr lang="en-US" dirty="0"/>
              <a:t>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36956" y="3287879"/>
            <a:ext cx="7878394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int.Parse(Console.ReadLine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bg-BG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976328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772266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bg-BG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-loop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02108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right.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76856"/>
            <a:ext cx="10805387" cy="490849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List&lt;double&gt;</a:t>
            </a:r>
            <a:r>
              <a:rPr lang="en-GB" dirty="0" smtClean="0"/>
              <a:t> </a:t>
            </a:r>
            <a:r>
              <a:rPr lang="en-GB" dirty="0">
                <a:solidFill>
                  <a:schemeClr val="tx1"/>
                </a:solidFill>
              </a:rPr>
              <a:t>numbers = Console.ReadLine()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			  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r>
              <a:rPr lang="en-GB" dirty="0">
                <a:solidFill>
                  <a:schemeClr val="tx1"/>
                </a:solidFill>
              </a:rPr>
              <a:t>Split</a:t>
            </a:r>
            <a:r>
              <a:rPr lang="en-GB" dirty="0" smtClean="0">
                <a:solidFill>
                  <a:schemeClr val="tx1"/>
                </a:solidFill>
              </a:rPr>
              <a:t>().Select(</a:t>
            </a:r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GB" dirty="0" smtClean="0">
                <a:solidFill>
                  <a:schemeClr val="tx1"/>
                </a:solidFill>
              </a:rPr>
              <a:t>.Parse).</a:t>
            </a:r>
            <a:r>
              <a:rPr lang="en-GB" dirty="0">
                <a:solidFill>
                  <a:schemeClr val="bg1"/>
                </a:solidFill>
              </a:rPr>
              <a:t>ToList()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numbers.Count - 1;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(numbers[i] == numbers[i + 1])</a:t>
            </a:r>
          </a:p>
          <a:p>
            <a:r>
              <a:rPr lang="en-GB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     numbers[i] += numbers[i + 1];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     numbers.</a:t>
            </a:r>
            <a:r>
              <a:rPr lang="en-GB" dirty="0">
                <a:solidFill>
                  <a:schemeClr val="bg1"/>
                </a:solidFill>
              </a:rPr>
              <a:t>RemoveAt(</a:t>
            </a:r>
            <a:r>
              <a:rPr lang="en-GB" dirty="0">
                <a:solidFill>
                  <a:schemeClr val="tx1"/>
                </a:solidFill>
              </a:rPr>
              <a:t>i + 1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     i = -1;</a:t>
            </a:r>
          </a:p>
          <a:p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Console.WriteLine(string.Join("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577C9-36B0-4B99-B67F-CF95DEA52163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82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23" y="1417118"/>
            <a:ext cx="11449354" cy="4896313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List&lt;int&gt; </a:t>
            </a:r>
            <a:r>
              <a:rPr lang="en-GB" sz="2600" dirty="0">
                <a:solidFill>
                  <a:schemeClr val="tx1"/>
                </a:solidFill>
              </a:rPr>
              <a:t>numbers = Console.ReadLine()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>
                <a:solidFill>
                  <a:schemeClr val="tx1"/>
                </a:solidFill>
              </a:rPr>
              <a:t>			     .Split().Select(int.Parse)</a:t>
            </a:r>
            <a:r>
              <a:rPr lang="en-GB" sz="2600" dirty="0">
                <a:solidFill>
                  <a:schemeClr val="bg1"/>
                </a:solidFill>
              </a:rPr>
              <a:t>.ToList()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int originalLength = numbers.Count;</a:t>
            </a:r>
          </a:p>
          <a:p>
            <a:r>
              <a:rPr lang="en-GB" sz="2600" dirty="0">
                <a:solidFill>
                  <a:schemeClr val="tx1"/>
                </a:solidFill>
              </a:rPr>
              <a:t>for (int i = 0; i &lt; </a:t>
            </a:r>
            <a:r>
              <a:rPr lang="en-GB" sz="2600" dirty="0">
                <a:solidFill>
                  <a:schemeClr val="tx1"/>
                </a:solidFill>
              </a:rPr>
              <a:t>originalLength </a:t>
            </a:r>
            <a:r>
              <a:rPr lang="en-GB" sz="2600" dirty="0">
                <a:solidFill>
                  <a:schemeClr val="tx1"/>
                </a:solidFill>
              </a:rPr>
              <a:t>/ 2;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{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numbers[i] += numbers[numbers.Count - 1];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numbers.</a:t>
            </a:r>
            <a:r>
              <a:rPr lang="en-GB" sz="2600" dirty="0">
                <a:solidFill>
                  <a:schemeClr val="bg1"/>
                </a:solidFill>
              </a:rPr>
              <a:t>RemoveAt(</a:t>
            </a:r>
            <a:r>
              <a:rPr lang="en-GB" sz="2600" dirty="0">
                <a:solidFill>
                  <a:schemeClr val="tx1"/>
                </a:solidFill>
              </a:rPr>
              <a:t>numbers.Count - 1</a:t>
            </a:r>
            <a:r>
              <a:rPr lang="en-GB" sz="2600" dirty="0">
                <a:solidFill>
                  <a:schemeClr val="bg1"/>
                </a:solidFill>
              </a:rPr>
              <a:t>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}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Console.WriteLine(string.Join(" ", numbers</a:t>
            </a:r>
            <a:r>
              <a:rPr lang="en-GB" sz="2600" dirty="0" smtClean="0">
                <a:solidFill>
                  <a:schemeClr val="tx1"/>
                </a:solidFill>
              </a:rPr>
              <a:t>));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7B6FF-CF1F-4097-80B9-B975D796D5BF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lists.</a:t>
            </a:r>
          </a:p>
          <a:p>
            <a:pPr lvl="1"/>
            <a:r>
              <a:rPr lang="en-US" dirty="0"/>
              <a:t>If the length of the two lists are not equal, just add the </a:t>
            </a:r>
            <a:br>
              <a:rPr lang="en-US" dirty="0"/>
            </a:br>
            <a:r>
              <a:rPr lang="en-US" dirty="0"/>
              <a:t>remaining elements at the end of the list: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329644-3725-46CE-ABAE-A6D3F6B9708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770318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//TODO: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resultNums 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List&lt;int&gt;()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Count</a:t>
            </a:r>
            <a:r>
              <a:rPr lang="en-GB" dirty="0">
                <a:solidFill>
                  <a:schemeClr val="tx1"/>
                </a:solidFill>
              </a:rPr>
              <a:t>, nums2.</a:t>
            </a:r>
            <a:r>
              <a:rPr lang="en-GB" dirty="0">
                <a:solidFill>
                  <a:schemeClr val="bg1"/>
                </a:solidFill>
              </a:rPr>
              <a:t>Count)</a:t>
            </a:r>
            <a:r>
              <a:rPr lang="en-GB" dirty="0">
                <a:solidFill>
                  <a:schemeClr val="tx1"/>
                </a:solidFill>
              </a:rPr>
              <a:t>; i++)</a:t>
            </a:r>
          </a:p>
          <a:p>
            <a:r>
              <a:rPr lang="en-GB" dirty="0">
                <a:solidFill>
                  <a:schemeClr val="accent2"/>
                </a:solidFill>
              </a:rPr>
              <a:t>  //TODO: </a:t>
            </a:r>
            <a:r>
              <a:rPr lang="en-GB" i="1" dirty="0">
                <a:solidFill>
                  <a:schemeClr val="accent2"/>
                </a:solidFill>
              </a:rPr>
              <a:t>Add numbers in resultNums</a:t>
            </a: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nums1.Count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nums2.Count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resultNums.AddRange(GetRemainingElements(nums1,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nums2.Count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nums1.Count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resultNums.AddRange(GetRemainingElements(nums2, nums1));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Console.WriteLine(string.Join(" ", resultNums));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</a:t>
            </a:r>
            <a:r>
              <a:rPr lang="en-GB" dirty="0"/>
              <a:t>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32E28-2D60-40BD-B509-06B07F2CA70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</a:t>
            </a:r>
            <a:r>
              <a:rPr lang="en-GB" dirty="0"/>
              <a:t>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391935"/>
            <a:ext cx="10961435" cy="42474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GetRemainingElements(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longerList, 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shorterList)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 = </a:t>
            </a:r>
            <a:r>
              <a:rPr lang="en-GB" dirty="0">
                <a:solidFill>
                  <a:schemeClr val="bg1"/>
                </a:solidFill>
              </a:rPr>
              <a:t>new List&lt;int&gt;()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tx1"/>
                </a:solidFill>
              </a:rPr>
              <a:t>for (int i = shorterList.Count; i &lt; longerList.Count; i++)   </a:t>
            </a:r>
          </a:p>
          <a:p>
            <a:r>
              <a:rPr lang="en-GB" dirty="0">
                <a:solidFill>
                  <a:schemeClr val="tx1"/>
                </a:solidFill>
              </a:rPr>
              <a:t>      nums.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longerList[i]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tx1"/>
                </a:solidFill>
              </a:rPr>
              <a:t>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8CA3A-E9F8-4278-B700-2FF6A77A2FBD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470304" y="3374727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70428" y="4908135"/>
            <a:ext cx="3584614" cy="787239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Reverse the sorted result</a:t>
            </a:r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Read a number n and n lines of products. Print a numbered list of all the products ordered by name.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</a:t>
            </a:r>
            <a:r>
              <a:rPr lang="en-GB" dirty="0"/>
              <a:t>List of </a:t>
            </a:r>
            <a:r>
              <a:rPr lang="en-GB" dirty="0"/>
              <a:t>P</a:t>
            </a:r>
            <a:r>
              <a:rPr lang="en-GB" dirty="0" smtClean="0"/>
              <a:t>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/>
              <a:t>A</a:t>
            </a:r>
            <a:r>
              <a:rPr lang="en-US" sz="9600" dirty="0"/>
              <a:t>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64699" y="1260070"/>
            <a:ext cx="8015534" cy="529321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List&lt;string&gt;()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products.</a:t>
            </a:r>
            <a:r>
              <a:rPr lang="en-GB" dirty="0">
                <a:solidFill>
                  <a:schemeClr val="bg1"/>
                </a:solidFill>
              </a:rPr>
              <a:t>Sort()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Console.WriteLine($"{i + 1}.{products[i]}");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</a:t>
            </a:r>
            <a:r>
              <a:rPr lang="en-GB" dirty="0"/>
              <a:t>List of </a:t>
            </a:r>
            <a:r>
              <a:rPr lang="en-GB" dirty="0" smtClean="0"/>
              <a:t>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dirty="0"/>
              <a:t>Read a list of integers, remove all negative numbers from it.</a:t>
            </a:r>
          </a:p>
          <a:p>
            <a:pPr lvl="1"/>
            <a:r>
              <a:rPr lang="en-US" dirty="0"/>
              <a:t>Print the remaining elements in reversed order.</a:t>
            </a:r>
          </a:p>
          <a:p>
            <a:pPr lvl="1"/>
            <a:r>
              <a:rPr lang="en-US" dirty="0"/>
              <a:t>In case of no elements left in the list, print "empty".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Remove </a:t>
            </a:r>
            <a:r>
              <a:rPr lang="en-US" dirty="0"/>
              <a:t>Negatives and Reverse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AC4E9-DCDC-426E-AF1D-F6BDAFBDB3B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7703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nums = </a:t>
            </a:r>
            <a:r>
              <a:rPr lang="en-GB" dirty="0">
                <a:solidFill>
                  <a:schemeClr val="accent2"/>
                </a:solidFill>
              </a:rPr>
              <a:t>// TODO: Read the List from the console.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(nums[i] &lt; 0) { nums.</a:t>
            </a:r>
            <a:r>
              <a:rPr lang="en-GB" dirty="0">
                <a:solidFill>
                  <a:schemeClr val="bg1"/>
                </a:solidFill>
              </a:rPr>
              <a:t>RemoveAt(</a:t>
            </a:r>
            <a:r>
              <a:rPr lang="en-GB" dirty="0">
                <a:solidFill>
                  <a:schemeClr val="tx1"/>
                </a:solidFill>
              </a:rPr>
              <a:t>i--); }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nums.</a:t>
            </a:r>
            <a:r>
              <a:rPr lang="en-GB" dirty="0">
                <a:solidFill>
                  <a:schemeClr val="bg1"/>
                </a:solidFill>
              </a:rPr>
              <a:t>Reverse()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if (nums.Count == 0)</a:t>
            </a:r>
          </a:p>
          <a:p>
            <a:r>
              <a:rPr lang="en-GB" dirty="0">
                <a:solidFill>
                  <a:schemeClr val="tx1"/>
                </a:solidFill>
              </a:rPr>
              <a:t> Console.WriteLine("empty");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GB" dirty="0">
                <a:solidFill>
                  <a:schemeClr val="tx1"/>
                </a:solidFill>
              </a:rPr>
              <a:t> Console.WriteLine(string.Join(" ", nums));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Remove Negatives and Reverse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7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451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6199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3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9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1801" y="1916772"/>
            <a:ext cx="7859182" cy="4618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List&lt;string&gt;()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dirty="0">
                <a:solidFill>
                  <a:schemeClr val="tx1"/>
                </a:solidFill>
              </a:rPr>
              <a:t>  Console.WriteLine(name);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names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699519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371601"/>
            <a:ext cx="8899236" cy="3048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</a:t>
            </a:r>
            <a:r>
              <a:rPr lang="en-US" dirty="0" smtClean="0">
                <a:solidFill>
                  <a:schemeClr val="tx1"/>
                </a:solidFill>
              </a:rPr>
              <a:t>60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RemoveAt(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517972"/>
            <a:ext cx="58145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RemoveAt(index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Insert(index, element)</a:t>
            </a:r>
            <a:r>
              <a:rPr lang="en-US" dirty="0"/>
              <a:t> – inserts an element to given position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 – sorts the array/list in ascending order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5243050" y="32165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696993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696993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696993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4665" y="321657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695378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695378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695378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create an empty List and start adding </a:t>
            </a:r>
            <a:br>
              <a:rPr lang="en-GB" dirty="0"/>
            </a:br>
            <a:r>
              <a:rPr lang="en-GB" dirty="0"/>
              <a:t>elements.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increases each time we add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2" grpId="0" animBg="1"/>
      <p:bldP spid="42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5417</TotalTime>
  <Words>1413</Words>
  <Application>Microsoft Office PowerPoint</Application>
  <PresentationFormat>Widescreen</PresentationFormat>
  <Paragraphs>349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Lists</vt:lpstr>
      <vt:lpstr>Table of Contents</vt:lpstr>
      <vt:lpstr>Have a Question?</vt:lpstr>
      <vt:lpstr>PowerPoint Presentation</vt:lpstr>
      <vt:lpstr>List&lt;T&gt; – Overview</vt:lpstr>
      <vt:lpstr>List&lt;T&gt; – Overview (2)</vt:lpstr>
      <vt:lpstr>List&lt;T&gt; – Data Structure</vt:lpstr>
      <vt:lpstr>Add() – Appends an Element</vt:lpstr>
      <vt:lpstr>Add() – Appends an Element</vt:lpstr>
      <vt:lpstr>Remove() – Deletes an Element</vt:lpstr>
      <vt:lpstr>Insert() – Inserts an Element at Position</vt:lpstr>
      <vt:lpstr>PowerPoint Presentation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PowerPoint Presentation</vt:lpstr>
      <vt:lpstr>PowerPoint Presentation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Lists</dc:title>
  <dc:subject>Technology Fundamentals – Practical Training Course @ SoftUni</dc:subject>
  <dc:creator>Software University Foundation</dc:creator>
  <cp:keywords>Programming Fundamentals, C#, csharp,  programming, Software University, SoftUni, programming, coding, software development, education, training, course, list, t, generic</cp:keywords>
  <dc:description>Technology Fundamentals Course @ SoftUni – https://softuni.bg/courses/technology-fundamentals</dc:description>
  <cp:lastModifiedBy>Galin</cp:lastModifiedBy>
  <cp:revision>184</cp:revision>
  <dcterms:created xsi:type="dcterms:W3CDTF">2018-05-23T13:08:44Z</dcterms:created>
  <dcterms:modified xsi:type="dcterms:W3CDTF">2018-10-17T14:22:35Z</dcterms:modified>
  <cp:category>programming fundamentals;computer programming;software development;web development</cp:category>
</cp:coreProperties>
</file>