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4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1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2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1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76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53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2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3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8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8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4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2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6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16CD-542F-4D9A-B52C-12D7E92C1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Location 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F25E7-BB27-4AE6-A360-B5DCB230E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383130" cy="861420"/>
          </a:xfrm>
        </p:spPr>
        <p:txBody>
          <a:bodyPr/>
          <a:lstStyle/>
          <a:p>
            <a:r>
              <a:rPr lang="en-US" dirty="0"/>
              <a:t>Dominick </a:t>
            </a:r>
            <a:r>
              <a:rPr lang="en-US" dirty="0" err="1"/>
              <a:t>Aiudi</a:t>
            </a:r>
            <a:r>
              <a:rPr lang="en-US" dirty="0"/>
              <a:t>	Robin Carcasses	Alan Marshall	Abigail Morrison</a:t>
            </a:r>
          </a:p>
        </p:txBody>
      </p:sp>
    </p:spTree>
    <p:extLst>
      <p:ext uri="{BB962C8B-B14F-4D97-AF65-F5344CB8AC3E}">
        <p14:creationId xmlns:p14="http://schemas.microsoft.com/office/powerpoint/2010/main" val="164088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01DE-B366-4A8C-A387-A00F0A90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7C45-8A09-45E9-8F99-CFA55B96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4BA5-6070-44F9-919C-3B2388F9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E307-92FE-4381-823A-DDEE3270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3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E82A-91AD-4A97-8A89-9E4B579C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3D35-68CE-48DB-9F90-6572D161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78B7-6AA9-42E1-BDF3-BA85175C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B73A-EDD1-4C21-A54D-C4BFBF63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7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E935-3004-4D25-8E84-0E2E4224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C30D-7CD4-48C1-8823-5A463AEF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90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12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Location Station</vt:lpstr>
      <vt:lpstr>Concept</vt:lpstr>
      <vt:lpstr>Function</vt:lpstr>
      <vt:lpstr>Sending Locations</vt:lpstr>
      <vt:lpstr>Receiving Locations</vt:lpstr>
      <vt:lpstr>Recent 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Station</dc:title>
  <dc:creator>Abigail Morrison</dc:creator>
  <cp:lastModifiedBy>Abigail Morrison</cp:lastModifiedBy>
  <cp:revision>3</cp:revision>
  <dcterms:created xsi:type="dcterms:W3CDTF">2018-07-17T16:38:35Z</dcterms:created>
  <dcterms:modified xsi:type="dcterms:W3CDTF">2018-07-17T16:54:25Z</dcterms:modified>
</cp:coreProperties>
</file>