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은주" initials="은" lastIdx="2" clrIdx="0">
    <p:extLst>
      <p:ext uri="{19B8F6BF-5375-455C-9EA6-DF929625EA0E}">
        <p15:presenceInfo xmlns:p15="http://schemas.microsoft.com/office/powerpoint/2012/main" userId="1d8a7aebd8bef0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3560E-572F-4F2E-B112-0CEBDDBE3794}" v="48" dt="2020-08-29T14:53:28.798"/>
    <p1510:client id="{F2C60C17-DB5D-4F0C-5B15-B67EDDAB3DE8}" v="2" dt="2020-08-29T14:59:55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6391"/>
  </p:normalViewPr>
  <p:slideViewPr>
    <p:cSldViewPr snapToObjects="1">
      <p:cViewPr varScale="1">
        <p:scale>
          <a:sx n="77" d="100"/>
          <a:sy n="77" d="100"/>
        </p:scale>
        <p:origin x="991" y="51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은주" userId="1d8a7aebd8bef0cf" providerId="Windows Live" clId="Web-{F2C60C17-DB5D-4F0C-5B15-B67EDDAB3DE8}"/>
    <pc:docChg chg="modSld">
      <pc:chgData name="김 은주" userId="1d8a7aebd8bef0cf" providerId="Windows Live" clId="Web-{F2C60C17-DB5D-4F0C-5B15-B67EDDAB3DE8}" dt="2020-08-29T14:59:55.773" v="1" actId="14100"/>
      <pc:docMkLst>
        <pc:docMk/>
      </pc:docMkLst>
      <pc:sldChg chg="modSp">
        <pc:chgData name="김 은주" userId="1d8a7aebd8bef0cf" providerId="Windows Live" clId="Web-{F2C60C17-DB5D-4F0C-5B15-B67EDDAB3DE8}" dt="2020-08-29T14:59:55.773" v="1" actId="14100"/>
        <pc:sldMkLst>
          <pc:docMk/>
          <pc:sldMk cId="0" sldId="257"/>
        </pc:sldMkLst>
        <pc:spChg chg="mod">
          <ac:chgData name="김 은주" userId="1d8a7aebd8bef0cf" providerId="Windows Live" clId="Web-{F2C60C17-DB5D-4F0C-5B15-B67EDDAB3DE8}" dt="2020-08-29T14:59:55.773" v="1" actId="14100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김 은주" userId="1d8a7aebd8bef0cf" providerId="Windows Live" clId="Web-{F2C60C17-DB5D-4F0C-5B15-B67EDDAB3DE8}" dt="2020-08-29T14:59:17.659" v="0" actId="14100"/>
        <pc:sldMkLst>
          <pc:docMk/>
          <pc:sldMk cId="3569720909" sldId="258"/>
        </pc:sldMkLst>
        <pc:spChg chg="mod">
          <ac:chgData name="김 은주" userId="1d8a7aebd8bef0cf" providerId="Windows Live" clId="Web-{F2C60C17-DB5D-4F0C-5B15-B67EDDAB3DE8}" dt="2020-08-29T14:59:17.659" v="0" actId="14100"/>
          <ac:spMkLst>
            <pc:docMk/>
            <pc:sldMk cId="3569720909" sldId="258"/>
            <ac:spMk id="3" creationId="{141CAB2B-8668-4334-ABEE-A6C51F6C6258}"/>
          </ac:spMkLst>
        </pc:spChg>
      </pc:sldChg>
    </pc:docChg>
  </pc:docChgLst>
  <pc:docChgLst>
    <pc:chgData name="은주" userId="1d8a7aebd8bef0cf" providerId="LiveId" clId="{2C43560E-572F-4F2E-B112-0CEBDDBE3794}"/>
    <pc:docChg chg="undo custSel delSld modSld">
      <pc:chgData name="은주" userId="1d8a7aebd8bef0cf" providerId="LiveId" clId="{2C43560E-572F-4F2E-B112-0CEBDDBE3794}" dt="2020-08-29T14:53:28.798" v="575" actId="207"/>
      <pc:docMkLst>
        <pc:docMk/>
      </pc:docMkLst>
      <pc:sldChg chg="modSp mod">
        <pc:chgData name="은주" userId="1d8a7aebd8bef0cf" providerId="LiveId" clId="{2C43560E-572F-4F2E-B112-0CEBDDBE3794}" dt="2020-08-29T14:50:59.392" v="508"/>
        <pc:sldMkLst>
          <pc:docMk/>
          <pc:sldMk cId="0" sldId="256"/>
        </pc:sldMkLst>
        <pc:spChg chg="mod">
          <ac:chgData name="은주" userId="1d8a7aebd8bef0cf" providerId="LiveId" clId="{2C43560E-572F-4F2E-B112-0CEBDDBE3794}" dt="2020-08-29T13:55:17.480" v="1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은주" userId="1d8a7aebd8bef0cf" providerId="LiveId" clId="{2C43560E-572F-4F2E-B112-0CEBDDBE3794}" dt="2020-08-29T14:50:59.392" v="508"/>
          <ac:spMkLst>
            <pc:docMk/>
            <pc:sldMk cId="0" sldId="256"/>
            <ac:spMk id="21" creationId="{00000000-0000-0000-0000-000000000000}"/>
          </ac:spMkLst>
        </pc:spChg>
      </pc:sldChg>
      <pc:sldChg chg="modSp mod">
        <pc:chgData name="은주" userId="1d8a7aebd8bef0cf" providerId="LiveId" clId="{2C43560E-572F-4F2E-B112-0CEBDDBE3794}" dt="2020-08-29T14:24:16.468" v="111" actId="20577"/>
        <pc:sldMkLst>
          <pc:docMk/>
          <pc:sldMk cId="0" sldId="257"/>
        </pc:sldMkLst>
        <pc:spChg chg="mod">
          <ac:chgData name="은주" userId="1d8a7aebd8bef0cf" providerId="LiveId" clId="{2C43560E-572F-4F2E-B112-0CEBDDBE3794}" dt="2020-08-29T13:58:16.391" v="2" actId="14100"/>
          <ac:spMkLst>
            <pc:docMk/>
            <pc:sldMk cId="0" sldId="257"/>
            <ac:spMk id="37" creationId="{B8CA78CF-5E89-4765-8C47-BD1B0D831E15}"/>
          </ac:spMkLst>
        </pc:spChg>
        <pc:spChg chg="mod">
          <ac:chgData name="은주" userId="1d8a7aebd8bef0cf" providerId="LiveId" clId="{2C43560E-572F-4F2E-B112-0CEBDDBE3794}" dt="2020-08-29T14:24:16.468" v="111" actId="20577"/>
          <ac:spMkLst>
            <pc:docMk/>
            <pc:sldMk cId="0" sldId="257"/>
            <ac:spMk id="49" creationId="{DADE76A7-ACB9-44A2-A87D-B7F98C217FDF}"/>
          </ac:spMkLst>
        </pc:spChg>
      </pc:sldChg>
      <pc:sldChg chg="addSp modSp mod">
        <pc:chgData name="은주" userId="1d8a7aebd8bef0cf" providerId="LiveId" clId="{2C43560E-572F-4F2E-B112-0CEBDDBE3794}" dt="2020-08-29T14:10:22.591" v="12" actId="1076"/>
        <pc:sldMkLst>
          <pc:docMk/>
          <pc:sldMk cId="3569720909" sldId="258"/>
        </pc:sldMkLst>
        <pc:spChg chg="mod">
          <ac:chgData name="은주" userId="1d8a7aebd8bef0cf" providerId="LiveId" clId="{2C43560E-572F-4F2E-B112-0CEBDDBE3794}" dt="2020-08-29T13:58:39.862" v="3" actId="14100"/>
          <ac:spMkLst>
            <pc:docMk/>
            <pc:sldMk cId="3569720909" sldId="258"/>
            <ac:spMk id="16" creationId="{C1002A72-9713-4870-956B-D56910B63C00}"/>
          </ac:spMkLst>
        </pc:spChg>
        <pc:picChg chg="add mod">
          <ac:chgData name="은주" userId="1d8a7aebd8bef0cf" providerId="LiveId" clId="{2C43560E-572F-4F2E-B112-0CEBDDBE3794}" dt="2020-08-29T14:03:07.374" v="7" actId="14100"/>
          <ac:picMkLst>
            <pc:docMk/>
            <pc:sldMk cId="3569720909" sldId="258"/>
            <ac:picMk id="4" creationId="{2B57D74F-B326-41E4-8512-0623807BC87B}"/>
          </ac:picMkLst>
        </pc:picChg>
        <pc:picChg chg="add mod">
          <ac:chgData name="은주" userId="1d8a7aebd8bef0cf" providerId="LiveId" clId="{2C43560E-572F-4F2E-B112-0CEBDDBE3794}" dt="2020-08-29T14:10:22.591" v="12" actId="1076"/>
          <ac:picMkLst>
            <pc:docMk/>
            <pc:sldMk cId="3569720909" sldId="258"/>
            <ac:picMk id="5" creationId="{1F23F725-46E3-4B77-B68E-862626437E08}"/>
          </ac:picMkLst>
        </pc:picChg>
      </pc:sldChg>
      <pc:sldChg chg="delSp modSp mod">
        <pc:chgData name="은주" userId="1d8a7aebd8bef0cf" providerId="LiveId" clId="{2C43560E-572F-4F2E-B112-0CEBDDBE3794}" dt="2020-08-29T14:20:53.212" v="110" actId="478"/>
        <pc:sldMkLst>
          <pc:docMk/>
          <pc:sldMk cId="3910811245" sldId="259"/>
        </pc:sldMkLst>
        <pc:graphicFrameChg chg="mod modGraphic">
          <ac:chgData name="은주" userId="1d8a7aebd8bef0cf" providerId="LiveId" clId="{2C43560E-572F-4F2E-B112-0CEBDDBE3794}" dt="2020-08-29T14:20:50.092" v="109"/>
          <ac:graphicFrameMkLst>
            <pc:docMk/>
            <pc:sldMk cId="3910811245" sldId="259"/>
            <ac:graphicFrameMk id="6" creationId="{DCEE4F16-E18E-454C-8505-5520F20333FD}"/>
          </ac:graphicFrameMkLst>
        </pc:graphicFrameChg>
        <pc:graphicFrameChg chg="del modGraphic">
          <ac:chgData name="은주" userId="1d8a7aebd8bef0cf" providerId="LiveId" clId="{2C43560E-572F-4F2E-B112-0CEBDDBE3794}" dt="2020-08-29T14:20:53.212" v="110" actId="478"/>
          <ac:graphicFrameMkLst>
            <pc:docMk/>
            <pc:sldMk cId="3910811245" sldId="259"/>
            <ac:graphicFrameMk id="12" creationId="{C59EFD63-3348-4BB3-AA9B-2A41033DFAD9}"/>
          </ac:graphicFrameMkLst>
        </pc:graphicFrameChg>
      </pc:sldChg>
      <pc:sldChg chg="del">
        <pc:chgData name="은주" userId="1d8a7aebd8bef0cf" providerId="LiveId" clId="{2C43560E-572F-4F2E-B112-0CEBDDBE3794}" dt="2020-08-29T14:36:29.305" v="112" actId="2696"/>
        <pc:sldMkLst>
          <pc:docMk/>
          <pc:sldMk cId="497478979" sldId="260"/>
        </pc:sldMkLst>
      </pc:sldChg>
      <pc:sldChg chg="modSp mod">
        <pc:chgData name="은주" userId="1d8a7aebd8bef0cf" providerId="LiveId" clId="{2C43560E-572F-4F2E-B112-0CEBDDBE3794}" dt="2020-08-29T14:46:19.306" v="210" actId="20577"/>
        <pc:sldMkLst>
          <pc:docMk/>
          <pc:sldMk cId="1052409817" sldId="262"/>
        </pc:sldMkLst>
        <pc:spChg chg="mod">
          <ac:chgData name="은주" userId="1d8a7aebd8bef0cf" providerId="LiveId" clId="{2C43560E-572F-4F2E-B112-0CEBDDBE3794}" dt="2020-08-29T14:45:32.169" v="199" actId="20577"/>
          <ac:spMkLst>
            <pc:docMk/>
            <pc:sldMk cId="1052409817" sldId="262"/>
            <ac:spMk id="15" creationId="{885D399B-C004-4912-BC3A-9CBA8F66495E}"/>
          </ac:spMkLst>
        </pc:spChg>
        <pc:spChg chg="mod">
          <ac:chgData name="은주" userId="1d8a7aebd8bef0cf" providerId="LiveId" clId="{2C43560E-572F-4F2E-B112-0CEBDDBE3794}" dt="2020-08-29T14:44:26.951" v="184" actId="20577"/>
          <ac:spMkLst>
            <pc:docMk/>
            <pc:sldMk cId="1052409817" sldId="262"/>
            <ac:spMk id="17" creationId="{1EF38AD2-2A6E-4CF0-8555-EE7DA0E8BB0F}"/>
          </ac:spMkLst>
        </pc:spChg>
        <pc:spChg chg="mod">
          <ac:chgData name="은주" userId="1d8a7aebd8bef0cf" providerId="LiveId" clId="{2C43560E-572F-4F2E-B112-0CEBDDBE3794}" dt="2020-08-29T14:46:19.306" v="210" actId="20577"/>
          <ac:spMkLst>
            <pc:docMk/>
            <pc:sldMk cId="1052409817" sldId="262"/>
            <ac:spMk id="19" creationId="{8A540D28-5A91-4B47-82D9-B0ABB5008A3E}"/>
          </ac:spMkLst>
        </pc:spChg>
      </pc:sldChg>
      <pc:sldChg chg="modSp del mod">
        <pc:chgData name="은주" userId="1d8a7aebd8bef0cf" providerId="LiveId" clId="{2C43560E-572F-4F2E-B112-0CEBDDBE3794}" dt="2020-08-29T14:51:11.758" v="509" actId="2696"/>
        <pc:sldMkLst>
          <pc:docMk/>
          <pc:sldMk cId="3691785195" sldId="263"/>
        </pc:sldMkLst>
        <pc:spChg chg="mod">
          <ac:chgData name="은주" userId="1d8a7aebd8bef0cf" providerId="LiveId" clId="{2C43560E-572F-4F2E-B112-0CEBDDBE3794}" dt="2020-08-29T14:47:03.039" v="223"/>
          <ac:spMkLst>
            <pc:docMk/>
            <pc:sldMk cId="3691785195" sldId="263"/>
            <ac:spMk id="5" creationId="{EEC77377-7615-4EB3-94F5-52F0B216128F}"/>
          </ac:spMkLst>
        </pc:spChg>
      </pc:sldChg>
      <pc:sldChg chg="modSp mod">
        <pc:chgData name="은주" userId="1d8a7aebd8bef0cf" providerId="LiveId" clId="{2C43560E-572F-4F2E-B112-0CEBDDBE3794}" dt="2020-08-29T14:51:23.742" v="537"/>
        <pc:sldMkLst>
          <pc:docMk/>
          <pc:sldMk cId="1221479100" sldId="264"/>
        </pc:sldMkLst>
        <pc:spChg chg="mod">
          <ac:chgData name="은주" userId="1d8a7aebd8bef0cf" providerId="LiveId" clId="{2C43560E-572F-4F2E-B112-0CEBDDBE3794}" dt="2020-08-29T14:51:23.742" v="537"/>
          <ac:spMkLst>
            <pc:docMk/>
            <pc:sldMk cId="1221479100" sldId="264"/>
            <ac:spMk id="5" creationId="{57BE7A43-8D47-49AF-B2DF-684A83BC2739}"/>
          </ac:spMkLst>
        </pc:spChg>
      </pc:sldChg>
      <pc:sldChg chg="modSp mod">
        <pc:chgData name="은주" userId="1d8a7aebd8bef0cf" providerId="LiveId" clId="{2C43560E-572F-4F2E-B112-0CEBDDBE3794}" dt="2020-08-29T14:53:28.798" v="575" actId="207"/>
        <pc:sldMkLst>
          <pc:docMk/>
          <pc:sldMk cId="3294839799" sldId="265"/>
        </pc:sldMkLst>
        <pc:spChg chg="mod">
          <ac:chgData name="은주" userId="1d8a7aebd8bef0cf" providerId="LiveId" clId="{2C43560E-572F-4F2E-B112-0CEBDDBE3794}" dt="2020-08-29T14:51:37.338" v="566"/>
          <ac:spMkLst>
            <pc:docMk/>
            <pc:sldMk cId="3294839799" sldId="265"/>
            <ac:spMk id="5" creationId="{2F52E65F-227E-4EBE-A49F-F27AA6555D28}"/>
          </ac:spMkLst>
        </pc:spChg>
        <pc:spChg chg="mod">
          <ac:chgData name="은주" userId="1d8a7aebd8bef0cf" providerId="LiveId" clId="{2C43560E-572F-4F2E-B112-0CEBDDBE3794}" dt="2020-08-29T14:52:55.682" v="574"/>
          <ac:spMkLst>
            <pc:docMk/>
            <pc:sldMk cId="3294839799" sldId="265"/>
            <ac:spMk id="6" creationId="{AA0D603A-B14D-4C70-ADD7-E748A7117F7F}"/>
          </ac:spMkLst>
        </pc:spChg>
        <pc:spChg chg="mod">
          <ac:chgData name="은주" userId="1d8a7aebd8bef0cf" providerId="LiveId" clId="{2C43560E-572F-4F2E-B112-0CEBDDBE3794}" dt="2020-08-29T14:53:28.798" v="575" actId="207"/>
          <ac:spMkLst>
            <pc:docMk/>
            <pc:sldMk cId="3294839799" sldId="265"/>
            <ac:spMk id="22" creationId="{8A624F10-0559-4583-8E74-D1B7B2D4DA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Pr>
        <a:blipFill rotWithShape="1">
          <a:blip r:embed="rId2">
            <a:alphaModFix/>
            <a:duotone>
              <a:schemeClr val="bg2">
                <a:shade val="60000"/>
                <a:alpha val="20000"/>
                <a:hueMod val="97000"/>
                <a:satMod val="200000"/>
                <a:lumMod val="80000"/>
              </a:schemeClr>
              <a:schemeClr val="bg2">
                <a:tint val="40000"/>
                <a:alpha val="2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7000"/>
                </a:schemeClr>
              </a:gs>
              <a:gs pos="45000">
                <a:schemeClr val="accent3">
                  <a:lumMod val="60000"/>
                  <a:lumOff val="40000"/>
                  <a:alpha val="25000"/>
                </a:schemeClr>
              </a:gs>
              <a:gs pos="100000">
                <a:schemeClr val="accent3">
                  <a:lumMod val="75000"/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0" name="그룹 999"/>
          <p:cNvGrpSpPr/>
          <p:nvPr/>
        </p:nvGrpSpPr>
        <p:grpSpPr>
          <a:xfrm>
            <a:off x="5936399" y="72000"/>
            <a:ext cx="5737441" cy="1789200"/>
            <a:chOff x="3714106" y="3858214"/>
            <a:chExt cx="4303081" cy="1789200"/>
          </a:xfrm>
        </p:grpSpPr>
        <p:pic>
          <p:nvPicPr>
            <p:cNvPr id="567" name="그림 566" descr="보라"/>
            <p:cNvPicPr>
              <a:picLocks noChangeArrowheads="1"/>
            </p:cNvPicPr>
            <p:nvPr/>
          </p:nvPicPr>
          <p:blipFill rotWithShape="1">
            <a:blip r:embed="rId3">
              <a:alphaModFix/>
              <a:grayscl/>
              <a:lum bright="36000"/>
            </a:blip>
            <a:srcRect/>
            <a:stretch>
              <a:fillRect/>
            </a:stretch>
          </p:blipFill>
          <p:spPr>
            <a:xfrm>
              <a:off x="7148507" y="4189414"/>
              <a:ext cx="868680" cy="1080000"/>
            </a:xfrm>
            <a:prstGeom prst="rect">
              <a:avLst/>
            </a:prstGeom>
            <a:noFill/>
          </p:spPr>
        </p:pic>
        <p:pic>
          <p:nvPicPr>
            <p:cNvPr id="568" name="그림 567" descr="작은빛"/>
            <p:cNvPicPr>
              <a:picLocks noChangeArrowheads="1"/>
            </p:cNvPicPr>
            <p:nvPr/>
          </p:nvPicPr>
          <p:blipFill rotWithShape="1">
            <a:blip r:embed="rId4">
              <a:alphaModFix/>
              <a:lum/>
            </a:blip>
            <a:srcRect l="-6110" t="-6300"/>
            <a:stretch>
              <a:fillRect/>
            </a:stretch>
          </p:blipFill>
          <p:spPr>
            <a:xfrm>
              <a:off x="6152207" y="3858214"/>
              <a:ext cx="1254013" cy="1515600"/>
            </a:xfrm>
            <a:prstGeom prst="rect">
              <a:avLst/>
            </a:prstGeom>
            <a:noFill/>
          </p:spPr>
        </p:pic>
        <p:pic>
          <p:nvPicPr>
            <p:cNvPr id="569" name="그림 568" descr="보라"/>
            <p:cNvPicPr>
              <a:picLocks noChangeArrowheads="1"/>
            </p:cNvPicPr>
            <p:nvPr/>
          </p:nvPicPr>
          <p:blipFill rotWithShape="1">
            <a:blip r:embed="rId3">
              <a:alphaModFix/>
              <a:grayscl/>
              <a:lum bright="36000"/>
            </a:blip>
            <a:srcRect/>
            <a:stretch>
              <a:fillRect/>
            </a:stretch>
          </p:blipFill>
          <p:spPr>
            <a:xfrm>
              <a:off x="6152206" y="4743814"/>
              <a:ext cx="402336" cy="496800"/>
            </a:xfrm>
            <a:prstGeom prst="rect">
              <a:avLst/>
            </a:prstGeom>
            <a:noFill/>
          </p:spPr>
        </p:pic>
        <p:pic>
          <p:nvPicPr>
            <p:cNvPr id="570" name="그림 569" descr="작은빛"/>
            <p:cNvPicPr>
              <a:picLocks noChangeArrowheads="1"/>
            </p:cNvPicPr>
            <p:nvPr/>
          </p:nvPicPr>
          <p:blipFill rotWithShape="1">
            <a:blip r:embed="rId4">
              <a:alphaModFix/>
              <a:lum/>
            </a:blip>
            <a:srcRect l="-6110" t="-6300"/>
            <a:stretch>
              <a:fillRect/>
            </a:stretch>
          </p:blipFill>
          <p:spPr>
            <a:xfrm>
              <a:off x="5709406" y="4632214"/>
              <a:ext cx="729948" cy="885600"/>
            </a:xfrm>
            <a:prstGeom prst="rect">
              <a:avLst/>
            </a:prstGeom>
            <a:noFill/>
          </p:spPr>
        </p:pic>
        <p:pic>
          <p:nvPicPr>
            <p:cNvPr id="571" name="그림 570" descr="보라"/>
            <p:cNvPicPr>
              <a:picLocks noChangeArrowheads="1"/>
            </p:cNvPicPr>
            <p:nvPr/>
          </p:nvPicPr>
          <p:blipFill rotWithShape="1">
            <a:blip r:embed="rId3">
              <a:alphaModFix/>
              <a:grayscl/>
              <a:lum bright="36000"/>
            </a:blip>
            <a:srcRect/>
            <a:stretch>
              <a:fillRect/>
            </a:stretch>
          </p:blipFill>
          <p:spPr>
            <a:xfrm>
              <a:off x="4726606" y="4632214"/>
              <a:ext cx="621792" cy="774000"/>
            </a:xfrm>
            <a:prstGeom prst="rect">
              <a:avLst/>
            </a:prstGeom>
            <a:noFill/>
          </p:spPr>
        </p:pic>
        <p:pic>
          <p:nvPicPr>
            <p:cNvPr id="572" name="그림 571" descr="보라"/>
            <p:cNvPicPr>
              <a:picLocks noChangeArrowheads="1"/>
            </p:cNvPicPr>
            <p:nvPr/>
          </p:nvPicPr>
          <p:blipFill rotWithShape="1">
            <a:blip r:embed="rId3">
              <a:alphaModFix/>
              <a:grayscl/>
              <a:lum bright="36000"/>
            </a:blip>
            <a:srcRect/>
            <a:stretch>
              <a:fillRect/>
            </a:stretch>
          </p:blipFill>
          <p:spPr>
            <a:xfrm>
              <a:off x="4537606" y="5075014"/>
              <a:ext cx="457200" cy="572400"/>
            </a:xfrm>
            <a:prstGeom prst="rect">
              <a:avLst/>
            </a:prstGeom>
            <a:noFill/>
          </p:spPr>
        </p:pic>
        <p:pic>
          <p:nvPicPr>
            <p:cNvPr id="573" name="그림 572" descr="작은빛"/>
            <p:cNvPicPr>
              <a:picLocks noChangeArrowheads="1"/>
            </p:cNvPicPr>
            <p:nvPr/>
          </p:nvPicPr>
          <p:blipFill rotWithShape="1">
            <a:blip r:embed="rId4">
              <a:alphaModFix/>
              <a:lum/>
            </a:blip>
            <a:srcRect l="-6110" t="-6300"/>
            <a:stretch>
              <a:fillRect/>
            </a:stretch>
          </p:blipFill>
          <p:spPr>
            <a:xfrm>
              <a:off x="3714106" y="4632214"/>
              <a:ext cx="589573" cy="716400"/>
            </a:xfrm>
            <a:prstGeom prst="rect">
              <a:avLst/>
            </a:prstGeom>
            <a:noFill/>
          </p:spPr>
        </p:pic>
        <p:pic>
          <p:nvPicPr>
            <p:cNvPr id="575" name="그림 574" descr="작은빛"/>
            <p:cNvPicPr>
              <a:picLocks noChangeArrowheads="1"/>
            </p:cNvPicPr>
            <p:nvPr/>
          </p:nvPicPr>
          <p:blipFill rotWithShape="1">
            <a:blip r:embed="rId4">
              <a:alphaModFix/>
              <a:lum/>
            </a:blip>
            <a:srcRect l="-6110" t="-6300"/>
            <a:stretch>
              <a:fillRect/>
            </a:stretch>
          </p:blipFill>
          <p:spPr>
            <a:xfrm>
              <a:off x="5231506" y="4088614"/>
              <a:ext cx="589573" cy="716400"/>
            </a:xfrm>
            <a:prstGeom prst="rect">
              <a:avLst/>
            </a:prstGeom>
            <a:noFill/>
          </p:spPr>
        </p:pic>
      </p:grpSp>
      <p:sp>
        <p:nvSpPr>
          <p:cNvPr id="1030" name="자유형: 도형 1029"/>
          <p:cNvSpPr/>
          <p:nvPr/>
        </p:nvSpPr>
        <p:spPr>
          <a:xfrm>
            <a:off x="6405033" y="0"/>
            <a:ext cx="5786966" cy="6858000"/>
          </a:xfrm>
          <a:custGeom>
            <a:avLst/>
            <a:gdLst/>
            <a:ahLst/>
            <a:cxnLst>
              <a:cxn ang="0">
                <a:pos x="2644" y="0"/>
              </a:cxn>
              <a:cxn ang="0">
                <a:pos x="2537" y="410"/>
              </a:cxn>
              <a:cxn ang="0">
                <a:pos x="2426" y="795"/>
              </a:cxn>
              <a:cxn ang="0">
                <a:pos x="2307" y="1152"/>
              </a:cxn>
              <a:cxn ang="0">
                <a:pos x="2186" y="1487"/>
              </a:cxn>
              <a:cxn ang="0">
                <a:pos x="2058" y="1798"/>
              </a:cxn>
              <a:cxn ang="0">
                <a:pos x="1929" y="2085"/>
              </a:cxn>
              <a:cxn ang="0">
                <a:pos x="1797" y="2351"/>
              </a:cxn>
              <a:cxn ang="0">
                <a:pos x="1664" y="2596"/>
              </a:cxn>
              <a:cxn ang="0">
                <a:pos x="1531" y="2819"/>
              </a:cxn>
              <a:cxn ang="0">
                <a:pos x="1397" y="3024"/>
              </a:cxn>
              <a:cxn ang="0">
                <a:pos x="1265" y="3210"/>
              </a:cxn>
              <a:cxn ang="0">
                <a:pos x="1136" y="3378"/>
              </a:cxn>
              <a:cxn ang="0">
                <a:pos x="967" y="3576"/>
              </a:cxn>
              <a:cxn ang="0">
                <a:pos x="727" y="3820"/>
              </a:cxn>
              <a:cxn ang="0">
                <a:pos x="511" y="4008"/>
              </a:cxn>
              <a:cxn ang="0">
                <a:pos x="324" y="4144"/>
              </a:cxn>
              <a:cxn ang="0">
                <a:pos x="174" y="4237"/>
              </a:cxn>
              <a:cxn ang="0">
                <a:pos x="258" y="4188"/>
              </a:cxn>
              <a:cxn ang="0">
                <a:pos x="412" y="4086"/>
              </a:cxn>
              <a:cxn ang="0">
                <a:pos x="590" y="3946"/>
              </a:cxn>
              <a:cxn ang="0">
                <a:pos x="792" y="3764"/>
              </a:cxn>
              <a:cxn ang="0">
                <a:pos x="1008" y="3536"/>
              </a:cxn>
              <a:cxn ang="0">
                <a:pos x="1236" y="3255"/>
              </a:cxn>
              <a:cxn ang="0">
                <a:pos x="1474" y="2917"/>
              </a:cxn>
              <a:cxn ang="0">
                <a:pos x="1633" y="2657"/>
              </a:cxn>
              <a:cxn ang="0">
                <a:pos x="1752" y="2444"/>
              </a:cxn>
              <a:cxn ang="0">
                <a:pos x="1872" y="2213"/>
              </a:cxn>
              <a:cxn ang="0">
                <a:pos x="1989" y="1965"/>
              </a:cxn>
              <a:cxn ang="0">
                <a:pos x="2105" y="1699"/>
              </a:cxn>
              <a:cxn ang="0">
                <a:pos x="2219" y="1413"/>
              </a:cxn>
              <a:cxn ang="0">
                <a:pos x="2328" y="1110"/>
              </a:cxn>
              <a:cxn ang="0">
                <a:pos x="2401" y="895"/>
              </a:cxn>
              <a:cxn ang="0">
                <a:pos x="2375" y="1130"/>
              </a:cxn>
              <a:cxn ang="0">
                <a:pos x="2336" y="1391"/>
              </a:cxn>
              <a:cxn ang="0">
                <a:pos x="2276" y="1724"/>
              </a:cxn>
              <a:cxn ang="0">
                <a:pos x="2190" y="2110"/>
              </a:cxn>
              <a:cxn ang="0">
                <a:pos x="2076" y="2527"/>
              </a:cxn>
              <a:cxn ang="0">
                <a:pos x="1980" y="2813"/>
              </a:cxn>
              <a:cxn ang="0">
                <a:pos x="1899" y="3028"/>
              </a:cxn>
              <a:cxn ang="0">
                <a:pos x="1809" y="3240"/>
              </a:cxn>
              <a:cxn ang="0">
                <a:pos x="1707" y="3446"/>
              </a:cxn>
              <a:cxn ang="0">
                <a:pos x="1595" y="3646"/>
              </a:cxn>
              <a:cxn ang="0">
                <a:pos x="1474" y="3835"/>
              </a:cxn>
              <a:cxn ang="0">
                <a:pos x="1341" y="4012"/>
              </a:cxn>
              <a:cxn ang="0">
                <a:pos x="1196" y="4174"/>
              </a:cxn>
              <a:cxn ang="0">
                <a:pos x="1038" y="4320"/>
              </a:cxn>
              <a:cxn ang="0">
                <a:pos x="2734" y="4320"/>
              </a:cxn>
            </a:cxnLst>
            <a:rect l="0" t="0" r="r" b="b"/>
            <a:pathLst>
              <a:path w="2734" h="4320">
                <a:moveTo>
                  <a:pt x="2734" y="0"/>
                </a:moveTo>
                <a:lnTo>
                  <a:pt x="2644" y="0"/>
                </a:lnTo>
                <a:lnTo>
                  <a:pt x="2644" y="0"/>
                </a:lnTo>
                <a:lnTo>
                  <a:pt x="2609" y="140"/>
                </a:lnTo>
                <a:lnTo>
                  <a:pt x="2573" y="276"/>
                </a:lnTo>
                <a:lnTo>
                  <a:pt x="2537" y="410"/>
                </a:lnTo>
                <a:lnTo>
                  <a:pt x="2501" y="541"/>
                </a:lnTo>
                <a:lnTo>
                  <a:pt x="2464" y="668"/>
                </a:lnTo>
                <a:lnTo>
                  <a:pt x="2426" y="795"/>
                </a:lnTo>
                <a:lnTo>
                  <a:pt x="2387" y="916"/>
                </a:lnTo>
                <a:lnTo>
                  <a:pt x="2348" y="1036"/>
                </a:lnTo>
                <a:lnTo>
                  <a:pt x="2307" y="1152"/>
                </a:lnTo>
                <a:lnTo>
                  <a:pt x="2267" y="1266"/>
                </a:lnTo>
                <a:lnTo>
                  <a:pt x="2226" y="1379"/>
                </a:lnTo>
                <a:lnTo>
                  <a:pt x="2186" y="1487"/>
                </a:lnTo>
                <a:lnTo>
                  <a:pt x="2144" y="1594"/>
                </a:lnTo>
                <a:lnTo>
                  <a:pt x="2102" y="1697"/>
                </a:lnTo>
                <a:lnTo>
                  <a:pt x="2058" y="1798"/>
                </a:lnTo>
                <a:lnTo>
                  <a:pt x="2016" y="1896"/>
                </a:lnTo>
                <a:lnTo>
                  <a:pt x="1972" y="1992"/>
                </a:lnTo>
                <a:lnTo>
                  <a:pt x="1929" y="2085"/>
                </a:lnTo>
                <a:lnTo>
                  <a:pt x="1885" y="2177"/>
                </a:lnTo>
                <a:lnTo>
                  <a:pt x="1842" y="2265"/>
                </a:lnTo>
                <a:lnTo>
                  <a:pt x="1797" y="2351"/>
                </a:lnTo>
                <a:lnTo>
                  <a:pt x="1753" y="2435"/>
                </a:lnTo>
                <a:lnTo>
                  <a:pt x="1708" y="2516"/>
                </a:lnTo>
                <a:lnTo>
                  <a:pt x="1664" y="2596"/>
                </a:lnTo>
                <a:lnTo>
                  <a:pt x="1619" y="2672"/>
                </a:lnTo>
                <a:lnTo>
                  <a:pt x="1576" y="2747"/>
                </a:lnTo>
                <a:lnTo>
                  <a:pt x="1531" y="2819"/>
                </a:lnTo>
                <a:lnTo>
                  <a:pt x="1486" y="2890"/>
                </a:lnTo>
                <a:lnTo>
                  <a:pt x="1442" y="2958"/>
                </a:lnTo>
                <a:lnTo>
                  <a:pt x="1397" y="3024"/>
                </a:lnTo>
                <a:lnTo>
                  <a:pt x="1353" y="3088"/>
                </a:lnTo>
                <a:lnTo>
                  <a:pt x="1310" y="3150"/>
                </a:lnTo>
                <a:lnTo>
                  <a:pt x="1265" y="3210"/>
                </a:lnTo>
                <a:lnTo>
                  <a:pt x="1221" y="3269"/>
                </a:lnTo>
                <a:lnTo>
                  <a:pt x="1178" y="3324"/>
                </a:lnTo>
                <a:lnTo>
                  <a:pt x="1136" y="3378"/>
                </a:lnTo>
                <a:lnTo>
                  <a:pt x="1092" y="3431"/>
                </a:lnTo>
                <a:lnTo>
                  <a:pt x="1050" y="3480"/>
                </a:lnTo>
                <a:lnTo>
                  <a:pt x="967" y="3576"/>
                </a:lnTo>
                <a:lnTo>
                  <a:pt x="885" y="3664"/>
                </a:lnTo>
                <a:lnTo>
                  <a:pt x="805" y="3746"/>
                </a:lnTo>
                <a:lnTo>
                  <a:pt x="727" y="3820"/>
                </a:lnTo>
                <a:lnTo>
                  <a:pt x="652" y="3889"/>
                </a:lnTo>
                <a:lnTo>
                  <a:pt x="580" y="3950"/>
                </a:lnTo>
                <a:lnTo>
                  <a:pt x="511" y="4008"/>
                </a:lnTo>
                <a:lnTo>
                  <a:pt x="445" y="4059"/>
                </a:lnTo>
                <a:lnTo>
                  <a:pt x="383" y="4104"/>
                </a:lnTo>
                <a:lnTo>
                  <a:pt x="324" y="4144"/>
                </a:lnTo>
                <a:lnTo>
                  <a:pt x="270" y="4179"/>
                </a:lnTo>
                <a:lnTo>
                  <a:pt x="219" y="4210"/>
                </a:lnTo>
                <a:lnTo>
                  <a:pt x="174" y="4237"/>
                </a:lnTo>
                <a:lnTo>
                  <a:pt x="174" y="4237"/>
                </a:lnTo>
                <a:lnTo>
                  <a:pt x="215" y="4213"/>
                </a:lnTo>
                <a:lnTo>
                  <a:pt x="258" y="4188"/>
                </a:lnTo>
                <a:lnTo>
                  <a:pt x="306" y="4156"/>
                </a:lnTo>
                <a:lnTo>
                  <a:pt x="358" y="4123"/>
                </a:lnTo>
                <a:lnTo>
                  <a:pt x="412" y="4086"/>
                </a:lnTo>
                <a:lnTo>
                  <a:pt x="469" y="4044"/>
                </a:lnTo>
                <a:lnTo>
                  <a:pt x="529" y="3997"/>
                </a:lnTo>
                <a:lnTo>
                  <a:pt x="590" y="3946"/>
                </a:lnTo>
                <a:lnTo>
                  <a:pt x="655" y="3890"/>
                </a:lnTo>
                <a:lnTo>
                  <a:pt x="723" y="3830"/>
                </a:lnTo>
                <a:lnTo>
                  <a:pt x="792" y="3764"/>
                </a:lnTo>
                <a:lnTo>
                  <a:pt x="862" y="3694"/>
                </a:lnTo>
                <a:lnTo>
                  <a:pt x="934" y="3617"/>
                </a:lnTo>
                <a:lnTo>
                  <a:pt x="1008" y="3536"/>
                </a:lnTo>
                <a:lnTo>
                  <a:pt x="1083" y="3447"/>
                </a:lnTo>
                <a:lnTo>
                  <a:pt x="1160" y="3354"/>
                </a:lnTo>
                <a:lnTo>
                  <a:pt x="1236" y="3255"/>
                </a:lnTo>
                <a:lnTo>
                  <a:pt x="1314" y="3148"/>
                </a:lnTo>
                <a:lnTo>
                  <a:pt x="1394" y="3036"/>
                </a:lnTo>
                <a:lnTo>
                  <a:pt x="1474" y="2917"/>
                </a:lnTo>
                <a:lnTo>
                  <a:pt x="1553" y="2791"/>
                </a:lnTo>
                <a:lnTo>
                  <a:pt x="1592" y="2725"/>
                </a:lnTo>
                <a:lnTo>
                  <a:pt x="1633" y="2657"/>
                </a:lnTo>
                <a:lnTo>
                  <a:pt x="1672" y="2588"/>
                </a:lnTo>
                <a:lnTo>
                  <a:pt x="1713" y="2516"/>
                </a:lnTo>
                <a:lnTo>
                  <a:pt x="1752" y="2444"/>
                </a:lnTo>
                <a:lnTo>
                  <a:pt x="1792" y="2369"/>
                </a:lnTo>
                <a:lnTo>
                  <a:pt x="1831" y="2292"/>
                </a:lnTo>
                <a:lnTo>
                  <a:pt x="1872" y="2213"/>
                </a:lnTo>
                <a:lnTo>
                  <a:pt x="1911" y="2133"/>
                </a:lnTo>
                <a:lnTo>
                  <a:pt x="1950" y="2050"/>
                </a:lnTo>
                <a:lnTo>
                  <a:pt x="1989" y="1965"/>
                </a:lnTo>
                <a:lnTo>
                  <a:pt x="2028" y="1879"/>
                </a:lnTo>
                <a:lnTo>
                  <a:pt x="2067" y="1789"/>
                </a:lnTo>
                <a:lnTo>
                  <a:pt x="2105" y="1699"/>
                </a:lnTo>
                <a:lnTo>
                  <a:pt x="2144" y="1606"/>
                </a:lnTo>
                <a:lnTo>
                  <a:pt x="2181" y="1511"/>
                </a:lnTo>
                <a:lnTo>
                  <a:pt x="2219" y="1413"/>
                </a:lnTo>
                <a:lnTo>
                  <a:pt x="2256" y="1314"/>
                </a:lnTo>
                <a:lnTo>
                  <a:pt x="2292" y="1214"/>
                </a:lnTo>
                <a:lnTo>
                  <a:pt x="2328" y="1110"/>
                </a:lnTo>
                <a:lnTo>
                  <a:pt x="2366" y="1003"/>
                </a:lnTo>
                <a:lnTo>
                  <a:pt x="2401" y="895"/>
                </a:lnTo>
                <a:lnTo>
                  <a:pt x="2401" y="895"/>
                </a:lnTo>
                <a:lnTo>
                  <a:pt x="2399" y="924"/>
                </a:lnTo>
                <a:lnTo>
                  <a:pt x="2390" y="1003"/>
                </a:lnTo>
                <a:lnTo>
                  <a:pt x="2375" y="1130"/>
                </a:lnTo>
                <a:lnTo>
                  <a:pt x="2364" y="1208"/>
                </a:lnTo>
                <a:lnTo>
                  <a:pt x="2351" y="1295"/>
                </a:lnTo>
                <a:lnTo>
                  <a:pt x="2336" y="1391"/>
                </a:lnTo>
                <a:lnTo>
                  <a:pt x="2319" y="1496"/>
                </a:lnTo>
                <a:lnTo>
                  <a:pt x="2300" y="1607"/>
                </a:lnTo>
                <a:lnTo>
                  <a:pt x="2276" y="1724"/>
                </a:lnTo>
                <a:lnTo>
                  <a:pt x="2250" y="1849"/>
                </a:lnTo>
                <a:lnTo>
                  <a:pt x="2222" y="1977"/>
                </a:lnTo>
                <a:lnTo>
                  <a:pt x="2190" y="2110"/>
                </a:lnTo>
                <a:lnTo>
                  <a:pt x="2156" y="2246"/>
                </a:lnTo>
                <a:lnTo>
                  <a:pt x="2118" y="2385"/>
                </a:lnTo>
                <a:lnTo>
                  <a:pt x="2076" y="2527"/>
                </a:lnTo>
                <a:lnTo>
                  <a:pt x="2029" y="2669"/>
                </a:lnTo>
                <a:lnTo>
                  <a:pt x="2005" y="2741"/>
                </a:lnTo>
                <a:lnTo>
                  <a:pt x="1980" y="2813"/>
                </a:lnTo>
                <a:lnTo>
                  <a:pt x="1954" y="2884"/>
                </a:lnTo>
                <a:lnTo>
                  <a:pt x="1927" y="2956"/>
                </a:lnTo>
                <a:lnTo>
                  <a:pt x="1899" y="3028"/>
                </a:lnTo>
                <a:lnTo>
                  <a:pt x="1870" y="3099"/>
                </a:lnTo>
                <a:lnTo>
                  <a:pt x="1839" y="3169"/>
                </a:lnTo>
                <a:lnTo>
                  <a:pt x="1809" y="3240"/>
                </a:lnTo>
                <a:lnTo>
                  <a:pt x="1776" y="3309"/>
                </a:lnTo>
                <a:lnTo>
                  <a:pt x="1743" y="3378"/>
                </a:lnTo>
                <a:lnTo>
                  <a:pt x="1707" y="3446"/>
                </a:lnTo>
                <a:lnTo>
                  <a:pt x="1672" y="3513"/>
                </a:lnTo>
                <a:lnTo>
                  <a:pt x="1634" y="3581"/>
                </a:lnTo>
                <a:lnTo>
                  <a:pt x="1595" y="3646"/>
                </a:lnTo>
                <a:lnTo>
                  <a:pt x="1556" y="3710"/>
                </a:lnTo>
                <a:lnTo>
                  <a:pt x="1516" y="3773"/>
                </a:lnTo>
                <a:lnTo>
                  <a:pt x="1474" y="3835"/>
                </a:lnTo>
                <a:lnTo>
                  <a:pt x="1432" y="3896"/>
                </a:lnTo>
                <a:lnTo>
                  <a:pt x="1387" y="3955"/>
                </a:lnTo>
                <a:lnTo>
                  <a:pt x="1341" y="4012"/>
                </a:lnTo>
                <a:lnTo>
                  <a:pt x="1293" y="4069"/>
                </a:lnTo>
                <a:lnTo>
                  <a:pt x="1245" y="4123"/>
                </a:lnTo>
                <a:lnTo>
                  <a:pt x="1196" y="4174"/>
                </a:lnTo>
                <a:lnTo>
                  <a:pt x="1145" y="4225"/>
                </a:lnTo>
                <a:lnTo>
                  <a:pt x="1092" y="4273"/>
                </a:lnTo>
                <a:lnTo>
                  <a:pt x="1038" y="4320"/>
                </a:lnTo>
                <a:lnTo>
                  <a:pt x="0" y="4320"/>
                </a:lnTo>
                <a:lnTo>
                  <a:pt x="0" y="4320"/>
                </a:lnTo>
                <a:lnTo>
                  <a:pt x="2734" y="4320"/>
                </a:lnTo>
                <a:lnTo>
                  <a:pt x="2734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4" name="자유형: 도형 1033"/>
          <p:cNvSpPr/>
          <p:nvPr/>
        </p:nvSpPr>
        <p:spPr>
          <a:xfrm>
            <a:off x="6405033" y="1262063"/>
            <a:ext cx="5130801" cy="5595938"/>
          </a:xfrm>
          <a:custGeom>
            <a:avLst/>
            <a:gdLst>
              <a:gd name="connsiteX0" fmla="*/ 2401 w 2429"/>
              <a:gd name="connsiteY0" fmla="*/ 100 h 3525"/>
              <a:gd name="connsiteX1" fmla="*/ 2401 w 2429"/>
              <a:gd name="connsiteY1" fmla="*/ 100 h 3525"/>
              <a:gd name="connsiteX2" fmla="*/ 2366 w 2429"/>
              <a:gd name="connsiteY2" fmla="*/ 208 h 3525"/>
              <a:gd name="connsiteX3" fmla="*/ 2328 w 2429"/>
              <a:gd name="connsiteY3" fmla="*/ 315 h 3525"/>
              <a:gd name="connsiteX4" fmla="*/ 2292 w 2429"/>
              <a:gd name="connsiteY4" fmla="*/ 419 h 3525"/>
              <a:gd name="connsiteX5" fmla="*/ 2256 w 2429"/>
              <a:gd name="connsiteY5" fmla="*/ 519 h 3525"/>
              <a:gd name="connsiteX6" fmla="*/ 2219 w 2429"/>
              <a:gd name="connsiteY6" fmla="*/ 618 h 3525"/>
              <a:gd name="connsiteX7" fmla="*/ 2181 w 2429"/>
              <a:gd name="connsiteY7" fmla="*/ 716 h 3525"/>
              <a:gd name="connsiteX8" fmla="*/ 2144 w 2429"/>
              <a:gd name="connsiteY8" fmla="*/ 811 h 3525"/>
              <a:gd name="connsiteX9" fmla="*/ 2105 w 2429"/>
              <a:gd name="connsiteY9" fmla="*/ 904 h 3525"/>
              <a:gd name="connsiteX10" fmla="*/ 2067 w 2429"/>
              <a:gd name="connsiteY10" fmla="*/ 994 h 3525"/>
              <a:gd name="connsiteX11" fmla="*/ 2028 w 2429"/>
              <a:gd name="connsiteY11" fmla="*/ 1084 h 3525"/>
              <a:gd name="connsiteX12" fmla="*/ 1989 w 2429"/>
              <a:gd name="connsiteY12" fmla="*/ 1170 h 3525"/>
              <a:gd name="connsiteX13" fmla="*/ 1950 w 2429"/>
              <a:gd name="connsiteY13" fmla="*/ 1255 h 3525"/>
              <a:gd name="connsiteX14" fmla="*/ 1911 w 2429"/>
              <a:gd name="connsiteY14" fmla="*/ 1338 h 3525"/>
              <a:gd name="connsiteX15" fmla="*/ 1872 w 2429"/>
              <a:gd name="connsiteY15" fmla="*/ 1418 h 3525"/>
              <a:gd name="connsiteX16" fmla="*/ 1831 w 2429"/>
              <a:gd name="connsiteY16" fmla="*/ 1497 h 3525"/>
              <a:gd name="connsiteX17" fmla="*/ 1792 w 2429"/>
              <a:gd name="connsiteY17" fmla="*/ 1574 h 3525"/>
              <a:gd name="connsiteX18" fmla="*/ 1752 w 2429"/>
              <a:gd name="connsiteY18" fmla="*/ 1649 h 3525"/>
              <a:gd name="connsiteX19" fmla="*/ 1713 w 2429"/>
              <a:gd name="connsiteY19" fmla="*/ 1721 h 3525"/>
              <a:gd name="connsiteX20" fmla="*/ 1672 w 2429"/>
              <a:gd name="connsiteY20" fmla="*/ 1793 h 3525"/>
              <a:gd name="connsiteX21" fmla="*/ 1633 w 2429"/>
              <a:gd name="connsiteY21" fmla="*/ 1862 h 3525"/>
              <a:gd name="connsiteX22" fmla="*/ 1592 w 2429"/>
              <a:gd name="connsiteY22" fmla="*/ 1930 h 3525"/>
              <a:gd name="connsiteX23" fmla="*/ 1553 w 2429"/>
              <a:gd name="connsiteY23" fmla="*/ 1996 h 3525"/>
              <a:gd name="connsiteX24" fmla="*/ 1474 w 2429"/>
              <a:gd name="connsiteY24" fmla="*/ 2122 h 3525"/>
              <a:gd name="connsiteX25" fmla="*/ 1394 w 2429"/>
              <a:gd name="connsiteY25" fmla="*/ 2241 h 3525"/>
              <a:gd name="connsiteX26" fmla="*/ 1314 w 2429"/>
              <a:gd name="connsiteY26" fmla="*/ 2353 h 3525"/>
              <a:gd name="connsiteX27" fmla="*/ 1236 w 2429"/>
              <a:gd name="connsiteY27" fmla="*/ 2460 h 3525"/>
              <a:gd name="connsiteX28" fmla="*/ 1160 w 2429"/>
              <a:gd name="connsiteY28" fmla="*/ 2559 h 3525"/>
              <a:gd name="connsiteX29" fmla="*/ 1083 w 2429"/>
              <a:gd name="connsiteY29" fmla="*/ 2652 h 3525"/>
              <a:gd name="connsiteX30" fmla="*/ 1008 w 2429"/>
              <a:gd name="connsiteY30" fmla="*/ 2741 h 3525"/>
              <a:gd name="connsiteX31" fmla="*/ 934 w 2429"/>
              <a:gd name="connsiteY31" fmla="*/ 2822 h 3525"/>
              <a:gd name="connsiteX32" fmla="*/ 862 w 2429"/>
              <a:gd name="connsiteY32" fmla="*/ 2899 h 3525"/>
              <a:gd name="connsiteX33" fmla="*/ 792 w 2429"/>
              <a:gd name="connsiteY33" fmla="*/ 2969 h 3525"/>
              <a:gd name="connsiteX34" fmla="*/ 723 w 2429"/>
              <a:gd name="connsiteY34" fmla="*/ 3035 h 3525"/>
              <a:gd name="connsiteX35" fmla="*/ 655 w 2429"/>
              <a:gd name="connsiteY35" fmla="*/ 3095 h 3525"/>
              <a:gd name="connsiteX36" fmla="*/ 590 w 2429"/>
              <a:gd name="connsiteY36" fmla="*/ 3151 h 3525"/>
              <a:gd name="connsiteX37" fmla="*/ 529 w 2429"/>
              <a:gd name="connsiteY37" fmla="*/ 3202 h 3525"/>
              <a:gd name="connsiteX38" fmla="*/ 469 w 2429"/>
              <a:gd name="connsiteY38" fmla="*/ 3249 h 3525"/>
              <a:gd name="connsiteX39" fmla="*/ 412 w 2429"/>
              <a:gd name="connsiteY39" fmla="*/ 3291 h 3525"/>
              <a:gd name="connsiteX40" fmla="*/ 358 w 2429"/>
              <a:gd name="connsiteY40" fmla="*/ 3328 h 3525"/>
              <a:gd name="connsiteX41" fmla="*/ 306 w 2429"/>
              <a:gd name="connsiteY41" fmla="*/ 3361 h 3525"/>
              <a:gd name="connsiteX42" fmla="*/ 258 w 2429"/>
              <a:gd name="connsiteY42" fmla="*/ 3393 h 3525"/>
              <a:gd name="connsiteX43" fmla="*/ 215 w 2429"/>
              <a:gd name="connsiteY43" fmla="*/ 3418 h 3525"/>
              <a:gd name="connsiteX44" fmla="*/ 174 w 2429"/>
              <a:gd name="connsiteY44" fmla="*/ 3442 h 3525"/>
              <a:gd name="connsiteX45" fmla="*/ 174 w 2429"/>
              <a:gd name="connsiteY45" fmla="*/ 3442 h 3525"/>
              <a:gd name="connsiteX46" fmla="*/ 135 w 2429"/>
              <a:gd name="connsiteY46" fmla="*/ 3463 h 3525"/>
              <a:gd name="connsiteX47" fmla="*/ 101 w 2429"/>
              <a:gd name="connsiteY47" fmla="*/ 3480 h 3525"/>
              <a:gd name="connsiteX48" fmla="*/ 45 w 2429"/>
              <a:gd name="connsiteY48" fmla="*/ 3507 h 3525"/>
              <a:gd name="connsiteX49" fmla="*/ 12 w 2429"/>
              <a:gd name="connsiteY49" fmla="*/ 3520 h 3525"/>
              <a:gd name="connsiteX50" fmla="*/ 0 w 2429"/>
              <a:gd name="connsiteY50" fmla="*/ 3525 h 3525"/>
              <a:gd name="connsiteX51" fmla="*/ 1038 w 2429"/>
              <a:gd name="connsiteY51" fmla="*/ 3525 h 3525"/>
              <a:gd name="connsiteX52" fmla="*/ 1038 w 2429"/>
              <a:gd name="connsiteY52" fmla="*/ 3525 h 3525"/>
              <a:gd name="connsiteX53" fmla="*/ 1092 w 2429"/>
              <a:gd name="connsiteY53" fmla="*/ 3478 h 3525"/>
              <a:gd name="connsiteX54" fmla="*/ 1145 w 2429"/>
              <a:gd name="connsiteY54" fmla="*/ 3430 h 3525"/>
              <a:gd name="connsiteX55" fmla="*/ 1196 w 2429"/>
              <a:gd name="connsiteY55" fmla="*/ 3379 h 3525"/>
              <a:gd name="connsiteX56" fmla="*/ 1245 w 2429"/>
              <a:gd name="connsiteY56" fmla="*/ 3328 h 3525"/>
              <a:gd name="connsiteX57" fmla="*/ 1293 w 2429"/>
              <a:gd name="connsiteY57" fmla="*/ 3274 h 3525"/>
              <a:gd name="connsiteX58" fmla="*/ 1341 w 2429"/>
              <a:gd name="connsiteY58" fmla="*/ 3217 h 3525"/>
              <a:gd name="connsiteX59" fmla="*/ 1387 w 2429"/>
              <a:gd name="connsiteY59" fmla="*/ 3160 h 3525"/>
              <a:gd name="connsiteX60" fmla="*/ 1432 w 2429"/>
              <a:gd name="connsiteY60" fmla="*/ 3101 h 3525"/>
              <a:gd name="connsiteX61" fmla="*/ 1474 w 2429"/>
              <a:gd name="connsiteY61" fmla="*/ 3040 h 3525"/>
              <a:gd name="connsiteX62" fmla="*/ 1516 w 2429"/>
              <a:gd name="connsiteY62" fmla="*/ 2978 h 3525"/>
              <a:gd name="connsiteX63" fmla="*/ 1556 w 2429"/>
              <a:gd name="connsiteY63" fmla="*/ 2915 h 3525"/>
              <a:gd name="connsiteX64" fmla="*/ 1595 w 2429"/>
              <a:gd name="connsiteY64" fmla="*/ 2851 h 3525"/>
              <a:gd name="connsiteX65" fmla="*/ 1634 w 2429"/>
              <a:gd name="connsiteY65" fmla="*/ 2786 h 3525"/>
              <a:gd name="connsiteX66" fmla="*/ 1672 w 2429"/>
              <a:gd name="connsiteY66" fmla="*/ 2718 h 3525"/>
              <a:gd name="connsiteX67" fmla="*/ 1707 w 2429"/>
              <a:gd name="connsiteY67" fmla="*/ 2651 h 3525"/>
              <a:gd name="connsiteX68" fmla="*/ 1743 w 2429"/>
              <a:gd name="connsiteY68" fmla="*/ 2583 h 3525"/>
              <a:gd name="connsiteX69" fmla="*/ 1776 w 2429"/>
              <a:gd name="connsiteY69" fmla="*/ 2514 h 3525"/>
              <a:gd name="connsiteX70" fmla="*/ 1809 w 2429"/>
              <a:gd name="connsiteY70" fmla="*/ 2445 h 3525"/>
              <a:gd name="connsiteX71" fmla="*/ 1839 w 2429"/>
              <a:gd name="connsiteY71" fmla="*/ 2374 h 3525"/>
              <a:gd name="connsiteX72" fmla="*/ 1870 w 2429"/>
              <a:gd name="connsiteY72" fmla="*/ 2304 h 3525"/>
              <a:gd name="connsiteX73" fmla="*/ 1899 w 2429"/>
              <a:gd name="connsiteY73" fmla="*/ 2233 h 3525"/>
              <a:gd name="connsiteX74" fmla="*/ 1927 w 2429"/>
              <a:gd name="connsiteY74" fmla="*/ 2161 h 3525"/>
              <a:gd name="connsiteX75" fmla="*/ 1954 w 2429"/>
              <a:gd name="connsiteY75" fmla="*/ 2089 h 3525"/>
              <a:gd name="connsiteX76" fmla="*/ 1980 w 2429"/>
              <a:gd name="connsiteY76" fmla="*/ 2018 h 3525"/>
              <a:gd name="connsiteX77" fmla="*/ 2005 w 2429"/>
              <a:gd name="connsiteY77" fmla="*/ 1946 h 3525"/>
              <a:gd name="connsiteX78" fmla="*/ 2029 w 2429"/>
              <a:gd name="connsiteY78" fmla="*/ 1874 h 3525"/>
              <a:gd name="connsiteX79" fmla="*/ 2076 w 2429"/>
              <a:gd name="connsiteY79" fmla="*/ 1732 h 3525"/>
              <a:gd name="connsiteX80" fmla="*/ 2118 w 2429"/>
              <a:gd name="connsiteY80" fmla="*/ 1590 h 3525"/>
              <a:gd name="connsiteX81" fmla="*/ 2156 w 2429"/>
              <a:gd name="connsiteY81" fmla="*/ 1451 h 3525"/>
              <a:gd name="connsiteX82" fmla="*/ 2190 w 2429"/>
              <a:gd name="connsiteY82" fmla="*/ 1315 h 3525"/>
              <a:gd name="connsiteX83" fmla="*/ 2222 w 2429"/>
              <a:gd name="connsiteY83" fmla="*/ 1182 h 3525"/>
              <a:gd name="connsiteX84" fmla="*/ 2250 w 2429"/>
              <a:gd name="connsiteY84" fmla="*/ 1054 h 3525"/>
              <a:gd name="connsiteX85" fmla="*/ 2276 w 2429"/>
              <a:gd name="connsiteY85" fmla="*/ 929 h 3525"/>
              <a:gd name="connsiteX86" fmla="*/ 2300 w 2429"/>
              <a:gd name="connsiteY86" fmla="*/ 812 h 3525"/>
              <a:gd name="connsiteX87" fmla="*/ 2319 w 2429"/>
              <a:gd name="connsiteY87" fmla="*/ 701 h 3525"/>
              <a:gd name="connsiteX88" fmla="*/ 2336 w 2429"/>
              <a:gd name="connsiteY88" fmla="*/ 596 h 3525"/>
              <a:gd name="connsiteX89" fmla="*/ 2351 w 2429"/>
              <a:gd name="connsiteY89" fmla="*/ 500 h 3525"/>
              <a:gd name="connsiteX90" fmla="*/ 2364 w 2429"/>
              <a:gd name="connsiteY90" fmla="*/ 413 h 3525"/>
              <a:gd name="connsiteX91" fmla="*/ 2375 w 2429"/>
              <a:gd name="connsiteY91" fmla="*/ 335 h 3525"/>
              <a:gd name="connsiteX92" fmla="*/ 2390 w 2429"/>
              <a:gd name="connsiteY92" fmla="*/ 208 h 3525"/>
              <a:gd name="connsiteX93" fmla="*/ 2399 w 2429"/>
              <a:gd name="connsiteY93" fmla="*/ 129 h 3525"/>
              <a:gd name="connsiteX94" fmla="*/ 2429 w 2429"/>
              <a:gd name="connsiteY94" fmla="*/ 0 h 3525"/>
              <a:gd name="connsiteX0" fmla="*/ 2401 w 2401"/>
              <a:gd name="connsiteY0" fmla="*/ 100 h 3525"/>
              <a:gd name="connsiteX1" fmla="*/ 2401 w 2401"/>
              <a:gd name="connsiteY1" fmla="*/ 100 h 3525"/>
              <a:gd name="connsiteX2" fmla="*/ 2366 w 2401"/>
              <a:gd name="connsiteY2" fmla="*/ 208 h 3525"/>
              <a:gd name="connsiteX3" fmla="*/ 2328 w 2401"/>
              <a:gd name="connsiteY3" fmla="*/ 315 h 3525"/>
              <a:gd name="connsiteX4" fmla="*/ 2292 w 2401"/>
              <a:gd name="connsiteY4" fmla="*/ 419 h 3525"/>
              <a:gd name="connsiteX5" fmla="*/ 2256 w 2401"/>
              <a:gd name="connsiteY5" fmla="*/ 519 h 3525"/>
              <a:gd name="connsiteX6" fmla="*/ 2219 w 2401"/>
              <a:gd name="connsiteY6" fmla="*/ 618 h 3525"/>
              <a:gd name="connsiteX7" fmla="*/ 2181 w 2401"/>
              <a:gd name="connsiteY7" fmla="*/ 716 h 3525"/>
              <a:gd name="connsiteX8" fmla="*/ 2144 w 2401"/>
              <a:gd name="connsiteY8" fmla="*/ 811 h 3525"/>
              <a:gd name="connsiteX9" fmla="*/ 2105 w 2401"/>
              <a:gd name="connsiteY9" fmla="*/ 904 h 3525"/>
              <a:gd name="connsiteX10" fmla="*/ 2067 w 2401"/>
              <a:gd name="connsiteY10" fmla="*/ 994 h 3525"/>
              <a:gd name="connsiteX11" fmla="*/ 2028 w 2401"/>
              <a:gd name="connsiteY11" fmla="*/ 1084 h 3525"/>
              <a:gd name="connsiteX12" fmla="*/ 1989 w 2401"/>
              <a:gd name="connsiteY12" fmla="*/ 1170 h 3525"/>
              <a:gd name="connsiteX13" fmla="*/ 1950 w 2401"/>
              <a:gd name="connsiteY13" fmla="*/ 1255 h 3525"/>
              <a:gd name="connsiteX14" fmla="*/ 1911 w 2401"/>
              <a:gd name="connsiteY14" fmla="*/ 1338 h 3525"/>
              <a:gd name="connsiteX15" fmla="*/ 1872 w 2401"/>
              <a:gd name="connsiteY15" fmla="*/ 1418 h 3525"/>
              <a:gd name="connsiteX16" fmla="*/ 1831 w 2401"/>
              <a:gd name="connsiteY16" fmla="*/ 1497 h 3525"/>
              <a:gd name="connsiteX17" fmla="*/ 1792 w 2401"/>
              <a:gd name="connsiteY17" fmla="*/ 1574 h 3525"/>
              <a:gd name="connsiteX18" fmla="*/ 1752 w 2401"/>
              <a:gd name="connsiteY18" fmla="*/ 1649 h 3525"/>
              <a:gd name="connsiteX19" fmla="*/ 1713 w 2401"/>
              <a:gd name="connsiteY19" fmla="*/ 1721 h 3525"/>
              <a:gd name="connsiteX20" fmla="*/ 1672 w 2401"/>
              <a:gd name="connsiteY20" fmla="*/ 1793 h 3525"/>
              <a:gd name="connsiteX21" fmla="*/ 1633 w 2401"/>
              <a:gd name="connsiteY21" fmla="*/ 1862 h 3525"/>
              <a:gd name="connsiteX22" fmla="*/ 1592 w 2401"/>
              <a:gd name="connsiteY22" fmla="*/ 1930 h 3525"/>
              <a:gd name="connsiteX23" fmla="*/ 1553 w 2401"/>
              <a:gd name="connsiteY23" fmla="*/ 1996 h 3525"/>
              <a:gd name="connsiteX24" fmla="*/ 1474 w 2401"/>
              <a:gd name="connsiteY24" fmla="*/ 2122 h 3525"/>
              <a:gd name="connsiteX25" fmla="*/ 1394 w 2401"/>
              <a:gd name="connsiteY25" fmla="*/ 2241 h 3525"/>
              <a:gd name="connsiteX26" fmla="*/ 1314 w 2401"/>
              <a:gd name="connsiteY26" fmla="*/ 2353 h 3525"/>
              <a:gd name="connsiteX27" fmla="*/ 1236 w 2401"/>
              <a:gd name="connsiteY27" fmla="*/ 2460 h 3525"/>
              <a:gd name="connsiteX28" fmla="*/ 1160 w 2401"/>
              <a:gd name="connsiteY28" fmla="*/ 2559 h 3525"/>
              <a:gd name="connsiteX29" fmla="*/ 1083 w 2401"/>
              <a:gd name="connsiteY29" fmla="*/ 2652 h 3525"/>
              <a:gd name="connsiteX30" fmla="*/ 1008 w 2401"/>
              <a:gd name="connsiteY30" fmla="*/ 2741 h 3525"/>
              <a:gd name="connsiteX31" fmla="*/ 934 w 2401"/>
              <a:gd name="connsiteY31" fmla="*/ 2822 h 3525"/>
              <a:gd name="connsiteX32" fmla="*/ 862 w 2401"/>
              <a:gd name="connsiteY32" fmla="*/ 2899 h 3525"/>
              <a:gd name="connsiteX33" fmla="*/ 792 w 2401"/>
              <a:gd name="connsiteY33" fmla="*/ 2969 h 3525"/>
              <a:gd name="connsiteX34" fmla="*/ 723 w 2401"/>
              <a:gd name="connsiteY34" fmla="*/ 3035 h 3525"/>
              <a:gd name="connsiteX35" fmla="*/ 655 w 2401"/>
              <a:gd name="connsiteY35" fmla="*/ 3095 h 3525"/>
              <a:gd name="connsiteX36" fmla="*/ 590 w 2401"/>
              <a:gd name="connsiteY36" fmla="*/ 3151 h 3525"/>
              <a:gd name="connsiteX37" fmla="*/ 529 w 2401"/>
              <a:gd name="connsiteY37" fmla="*/ 3202 h 3525"/>
              <a:gd name="connsiteX38" fmla="*/ 469 w 2401"/>
              <a:gd name="connsiteY38" fmla="*/ 3249 h 3525"/>
              <a:gd name="connsiteX39" fmla="*/ 412 w 2401"/>
              <a:gd name="connsiteY39" fmla="*/ 3291 h 3525"/>
              <a:gd name="connsiteX40" fmla="*/ 358 w 2401"/>
              <a:gd name="connsiteY40" fmla="*/ 3328 h 3525"/>
              <a:gd name="connsiteX41" fmla="*/ 306 w 2401"/>
              <a:gd name="connsiteY41" fmla="*/ 3361 h 3525"/>
              <a:gd name="connsiteX42" fmla="*/ 258 w 2401"/>
              <a:gd name="connsiteY42" fmla="*/ 3393 h 3525"/>
              <a:gd name="connsiteX43" fmla="*/ 215 w 2401"/>
              <a:gd name="connsiteY43" fmla="*/ 3418 h 3525"/>
              <a:gd name="connsiteX44" fmla="*/ 174 w 2401"/>
              <a:gd name="connsiteY44" fmla="*/ 3442 h 3525"/>
              <a:gd name="connsiteX45" fmla="*/ 174 w 2401"/>
              <a:gd name="connsiteY45" fmla="*/ 3442 h 3525"/>
              <a:gd name="connsiteX46" fmla="*/ 135 w 2401"/>
              <a:gd name="connsiteY46" fmla="*/ 3463 h 3525"/>
              <a:gd name="connsiteX47" fmla="*/ 101 w 2401"/>
              <a:gd name="connsiteY47" fmla="*/ 3480 h 3525"/>
              <a:gd name="connsiteX48" fmla="*/ 45 w 2401"/>
              <a:gd name="connsiteY48" fmla="*/ 3507 h 3525"/>
              <a:gd name="connsiteX49" fmla="*/ 12 w 2401"/>
              <a:gd name="connsiteY49" fmla="*/ 3520 h 3525"/>
              <a:gd name="connsiteX50" fmla="*/ 0 w 2401"/>
              <a:gd name="connsiteY50" fmla="*/ 3525 h 3525"/>
              <a:gd name="connsiteX51" fmla="*/ 1038 w 2401"/>
              <a:gd name="connsiteY51" fmla="*/ 3525 h 3525"/>
              <a:gd name="connsiteX52" fmla="*/ 1038 w 2401"/>
              <a:gd name="connsiteY52" fmla="*/ 3525 h 3525"/>
              <a:gd name="connsiteX53" fmla="*/ 1092 w 2401"/>
              <a:gd name="connsiteY53" fmla="*/ 3478 h 3525"/>
              <a:gd name="connsiteX54" fmla="*/ 1145 w 2401"/>
              <a:gd name="connsiteY54" fmla="*/ 3430 h 3525"/>
              <a:gd name="connsiteX55" fmla="*/ 1196 w 2401"/>
              <a:gd name="connsiteY55" fmla="*/ 3379 h 3525"/>
              <a:gd name="connsiteX56" fmla="*/ 1245 w 2401"/>
              <a:gd name="connsiteY56" fmla="*/ 3328 h 3525"/>
              <a:gd name="connsiteX57" fmla="*/ 1293 w 2401"/>
              <a:gd name="connsiteY57" fmla="*/ 3274 h 3525"/>
              <a:gd name="connsiteX58" fmla="*/ 1341 w 2401"/>
              <a:gd name="connsiteY58" fmla="*/ 3217 h 3525"/>
              <a:gd name="connsiteX59" fmla="*/ 1387 w 2401"/>
              <a:gd name="connsiteY59" fmla="*/ 3160 h 3525"/>
              <a:gd name="connsiteX60" fmla="*/ 1432 w 2401"/>
              <a:gd name="connsiteY60" fmla="*/ 3101 h 3525"/>
              <a:gd name="connsiteX61" fmla="*/ 1474 w 2401"/>
              <a:gd name="connsiteY61" fmla="*/ 3040 h 3525"/>
              <a:gd name="connsiteX62" fmla="*/ 1516 w 2401"/>
              <a:gd name="connsiteY62" fmla="*/ 2978 h 3525"/>
              <a:gd name="connsiteX63" fmla="*/ 1556 w 2401"/>
              <a:gd name="connsiteY63" fmla="*/ 2915 h 3525"/>
              <a:gd name="connsiteX64" fmla="*/ 1595 w 2401"/>
              <a:gd name="connsiteY64" fmla="*/ 2851 h 3525"/>
              <a:gd name="connsiteX65" fmla="*/ 1634 w 2401"/>
              <a:gd name="connsiteY65" fmla="*/ 2786 h 3525"/>
              <a:gd name="connsiteX66" fmla="*/ 1672 w 2401"/>
              <a:gd name="connsiteY66" fmla="*/ 2718 h 3525"/>
              <a:gd name="connsiteX67" fmla="*/ 1707 w 2401"/>
              <a:gd name="connsiteY67" fmla="*/ 2651 h 3525"/>
              <a:gd name="connsiteX68" fmla="*/ 1743 w 2401"/>
              <a:gd name="connsiteY68" fmla="*/ 2583 h 3525"/>
              <a:gd name="connsiteX69" fmla="*/ 1776 w 2401"/>
              <a:gd name="connsiteY69" fmla="*/ 2514 h 3525"/>
              <a:gd name="connsiteX70" fmla="*/ 1809 w 2401"/>
              <a:gd name="connsiteY70" fmla="*/ 2445 h 3525"/>
              <a:gd name="connsiteX71" fmla="*/ 1839 w 2401"/>
              <a:gd name="connsiteY71" fmla="*/ 2374 h 3525"/>
              <a:gd name="connsiteX72" fmla="*/ 1870 w 2401"/>
              <a:gd name="connsiteY72" fmla="*/ 2304 h 3525"/>
              <a:gd name="connsiteX73" fmla="*/ 1899 w 2401"/>
              <a:gd name="connsiteY73" fmla="*/ 2233 h 3525"/>
              <a:gd name="connsiteX74" fmla="*/ 1927 w 2401"/>
              <a:gd name="connsiteY74" fmla="*/ 2161 h 3525"/>
              <a:gd name="connsiteX75" fmla="*/ 1954 w 2401"/>
              <a:gd name="connsiteY75" fmla="*/ 2089 h 3525"/>
              <a:gd name="connsiteX76" fmla="*/ 1980 w 2401"/>
              <a:gd name="connsiteY76" fmla="*/ 2018 h 3525"/>
              <a:gd name="connsiteX77" fmla="*/ 2005 w 2401"/>
              <a:gd name="connsiteY77" fmla="*/ 1946 h 3525"/>
              <a:gd name="connsiteX78" fmla="*/ 2029 w 2401"/>
              <a:gd name="connsiteY78" fmla="*/ 1874 h 3525"/>
              <a:gd name="connsiteX79" fmla="*/ 2076 w 2401"/>
              <a:gd name="connsiteY79" fmla="*/ 1732 h 3525"/>
              <a:gd name="connsiteX80" fmla="*/ 2118 w 2401"/>
              <a:gd name="connsiteY80" fmla="*/ 1590 h 3525"/>
              <a:gd name="connsiteX81" fmla="*/ 2156 w 2401"/>
              <a:gd name="connsiteY81" fmla="*/ 1451 h 3525"/>
              <a:gd name="connsiteX82" fmla="*/ 2190 w 2401"/>
              <a:gd name="connsiteY82" fmla="*/ 1315 h 3525"/>
              <a:gd name="connsiteX83" fmla="*/ 2222 w 2401"/>
              <a:gd name="connsiteY83" fmla="*/ 1182 h 3525"/>
              <a:gd name="connsiteX84" fmla="*/ 2250 w 2401"/>
              <a:gd name="connsiteY84" fmla="*/ 1054 h 3525"/>
              <a:gd name="connsiteX85" fmla="*/ 2276 w 2401"/>
              <a:gd name="connsiteY85" fmla="*/ 929 h 3525"/>
              <a:gd name="connsiteX86" fmla="*/ 2300 w 2401"/>
              <a:gd name="connsiteY86" fmla="*/ 812 h 3525"/>
              <a:gd name="connsiteX87" fmla="*/ 2319 w 2401"/>
              <a:gd name="connsiteY87" fmla="*/ 701 h 3525"/>
              <a:gd name="connsiteX88" fmla="*/ 2336 w 2401"/>
              <a:gd name="connsiteY88" fmla="*/ 596 h 3525"/>
              <a:gd name="connsiteX89" fmla="*/ 2351 w 2401"/>
              <a:gd name="connsiteY89" fmla="*/ 500 h 3525"/>
              <a:gd name="connsiteX90" fmla="*/ 2364 w 2401"/>
              <a:gd name="connsiteY90" fmla="*/ 413 h 3525"/>
              <a:gd name="connsiteX91" fmla="*/ 2375 w 2401"/>
              <a:gd name="connsiteY91" fmla="*/ 335 h 3525"/>
              <a:gd name="connsiteX92" fmla="*/ 2390 w 2401"/>
              <a:gd name="connsiteY92" fmla="*/ 208 h 3525"/>
              <a:gd name="connsiteX93" fmla="*/ 2399 w 2401"/>
              <a:gd name="connsiteY93" fmla="*/ 129 h 3525"/>
              <a:gd name="connsiteX94" fmla="*/ 2294 w 2401"/>
              <a:gd name="connsiteY94" fmla="*/ 0 h 3525"/>
              <a:gd name="connsiteX0" fmla="*/ 2401 w 2424"/>
              <a:gd name="connsiteY0" fmla="*/ 100 h 3525"/>
              <a:gd name="connsiteX1" fmla="*/ 2424 w 2424"/>
              <a:gd name="connsiteY1" fmla="*/ 12 h 3525"/>
              <a:gd name="connsiteX2" fmla="*/ 2366 w 2424"/>
              <a:gd name="connsiteY2" fmla="*/ 208 h 3525"/>
              <a:gd name="connsiteX3" fmla="*/ 2328 w 2424"/>
              <a:gd name="connsiteY3" fmla="*/ 315 h 3525"/>
              <a:gd name="connsiteX4" fmla="*/ 2292 w 2424"/>
              <a:gd name="connsiteY4" fmla="*/ 419 h 3525"/>
              <a:gd name="connsiteX5" fmla="*/ 2256 w 2424"/>
              <a:gd name="connsiteY5" fmla="*/ 519 h 3525"/>
              <a:gd name="connsiteX6" fmla="*/ 2219 w 2424"/>
              <a:gd name="connsiteY6" fmla="*/ 618 h 3525"/>
              <a:gd name="connsiteX7" fmla="*/ 2181 w 2424"/>
              <a:gd name="connsiteY7" fmla="*/ 716 h 3525"/>
              <a:gd name="connsiteX8" fmla="*/ 2144 w 2424"/>
              <a:gd name="connsiteY8" fmla="*/ 811 h 3525"/>
              <a:gd name="connsiteX9" fmla="*/ 2105 w 2424"/>
              <a:gd name="connsiteY9" fmla="*/ 904 h 3525"/>
              <a:gd name="connsiteX10" fmla="*/ 2067 w 2424"/>
              <a:gd name="connsiteY10" fmla="*/ 994 h 3525"/>
              <a:gd name="connsiteX11" fmla="*/ 2028 w 2424"/>
              <a:gd name="connsiteY11" fmla="*/ 1084 h 3525"/>
              <a:gd name="connsiteX12" fmla="*/ 1989 w 2424"/>
              <a:gd name="connsiteY12" fmla="*/ 1170 h 3525"/>
              <a:gd name="connsiteX13" fmla="*/ 1950 w 2424"/>
              <a:gd name="connsiteY13" fmla="*/ 1255 h 3525"/>
              <a:gd name="connsiteX14" fmla="*/ 1911 w 2424"/>
              <a:gd name="connsiteY14" fmla="*/ 1338 h 3525"/>
              <a:gd name="connsiteX15" fmla="*/ 1872 w 2424"/>
              <a:gd name="connsiteY15" fmla="*/ 1418 h 3525"/>
              <a:gd name="connsiteX16" fmla="*/ 1831 w 2424"/>
              <a:gd name="connsiteY16" fmla="*/ 1497 h 3525"/>
              <a:gd name="connsiteX17" fmla="*/ 1792 w 2424"/>
              <a:gd name="connsiteY17" fmla="*/ 1574 h 3525"/>
              <a:gd name="connsiteX18" fmla="*/ 1752 w 2424"/>
              <a:gd name="connsiteY18" fmla="*/ 1649 h 3525"/>
              <a:gd name="connsiteX19" fmla="*/ 1713 w 2424"/>
              <a:gd name="connsiteY19" fmla="*/ 1721 h 3525"/>
              <a:gd name="connsiteX20" fmla="*/ 1672 w 2424"/>
              <a:gd name="connsiteY20" fmla="*/ 1793 h 3525"/>
              <a:gd name="connsiteX21" fmla="*/ 1633 w 2424"/>
              <a:gd name="connsiteY21" fmla="*/ 1862 h 3525"/>
              <a:gd name="connsiteX22" fmla="*/ 1592 w 2424"/>
              <a:gd name="connsiteY22" fmla="*/ 1930 h 3525"/>
              <a:gd name="connsiteX23" fmla="*/ 1553 w 2424"/>
              <a:gd name="connsiteY23" fmla="*/ 1996 h 3525"/>
              <a:gd name="connsiteX24" fmla="*/ 1474 w 2424"/>
              <a:gd name="connsiteY24" fmla="*/ 2122 h 3525"/>
              <a:gd name="connsiteX25" fmla="*/ 1394 w 2424"/>
              <a:gd name="connsiteY25" fmla="*/ 2241 h 3525"/>
              <a:gd name="connsiteX26" fmla="*/ 1314 w 2424"/>
              <a:gd name="connsiteY26" fmla="*/ 2353 h 3525"/>
              <a:gd name="connsiteX27" fmla="*/ 1236 w 2424"/>
              <a:gd name="connsiteY27" fmla="*/ 2460 h 3525"/>
              <a:gd name="connsiteX28" fmla="*/ 1160 w 2424"/>
              <a:gd name="connsiteY28" fmla="*/ 2559 h 3525"/>
              <a:gd name="connsiteX29" fmla="*/ 1083 w 2424"/>
              <a:gd name="connsiteY29" fmla="*/ 2652 h 3525"/>
              <a:gd name="connsiteX30" fmla="*/ 1008 w 2424"/>
              <a:gd name="connsiteY30" fmla="*/ 2741 h 3525"/>
              <a:gd name="connsiteX31" fmla="*/ 934 w 2424"/>
              <a:gd name="connsiteY31" fmla="*/ 2822 h 3525"/>
              <a:gd name="connsiteX32" fmla="*/ 862 w 2424"/>
              <a:gd name="connsiteY32" fmla="*/ 2899 h 3525"/>
              <a:gd name="connsiteX33" fmla="*/ 792 w 2424"/>
              <a:gd name="connsiteY33" fmla="*/ 2969 h 3525"/>
              <a:gd name="connsiteX34" fmla="*/ 723 w 2424"/>
              <a:gd name="connsiteY34" fmla="*/ 3035 h 3525"/>
              <a:gd name="connsiteX35" fmla="*/ 655 w 2424"/>
              <a:gd name="connsiteY35" fmla="*/ 3095 h 3525"/>
              <a:gd name="connsiteX36" fmla="*/ 590 w 2424"/>
              <a:gd name="connsiteY36" fmla="*/ 3151 h 3525"/>
              <a:gd name="connsiteX37" fmla="*/ 529 w 2424"/>
              <a:gd name="connsiteY37" fmla="*/ 3202 h 3525"/>
              <a:gd name="connsiteX38" fmla="*/ 469 w 2424"/>
              <a:gd name="connsiteY38" fmla="*/ 3249 h 3525"/>
              <a:gd name="connsiteX39" fmla="*/ 412 w 2424"/>
              <a:gd name="connsiteY39" fmla="*/ 3291 h 3525"/>
              <a:gd name="connsiteX40" fmla="*/ 358 w 2424"/>
              <a:gd name="connsiteY40" fmla="*/ 3328 h 3525"/>
              <a:gd name="connsiteX41" fmla="*/ 306 w 2424"/>
              <a:gd name="connsiteY41" fmla="*/ 3361 h 3525"/>
              <a:gd name="connsiteX42" fmla="*/ 258 w 2424"/>
              <a:gd name="connsiteY42" fmla="*/ 3393 h 3525"/>
              <a:gd name="connsiteX43" fmla="*/ 215 w 2424"/>
              <a:gd name="connsiteY43" fmla="*/ 3418 h 3525"/>
              <a:gd name="connsiteX44" fmla="*/ 174 w 2424"/>
              <a:gd name="connsiteY44" fmla="*/ 3442 h 3525"/>
              <a:gd name="connsiteX45" fmla="*/ 174 w 2424"/>
              <a:gd name="connsiteY45" fmla="*/ 3442 h 3525"/>
              <a:gd name="connsiteX46" fmla="*/ 135 w 2424"/>
              <a:gd name="connsiteY46" fmla="*/ 3463 h 3525"/>
              <a:gd name="connsiteX47" fmla="*/ 101 w 2424"/>
              <a:gd name="connsiteY47" fmla="*/ 3480 h 3525"/>
              <a:gd name="connsiteX48" fmla="*/ 45 w 2424"/>
              <a:gd name="connsiteY48" fmla="*/ 3507 h 3525"/>
              <a:gd name="connsiteX49" fmla="*/ 12 w 2424"/>
              <a:gd name="connsiteY49" fmla="*/ 3520 h 3525"/>
              <a:gd name="connsiteX50" fmla="*/ 0 w 2424"/>
              <a:gd name="connsiteY50" fmla="*/ 3525 h 3525"/>
              <a:gd name="connsiteX51" fmla="*/ 1038 w 2424"/>
              <a:gd name="connsiteY51" fmla="*/ 3525 h 3525"/>
              <a:gd name="connsiteX52" fmla="*/ 1038 w 2424"/>
              <a:gd name="connsiteY52" fmla="*/ 3525 h 3525"/>
              <a:gd name="connsiteX53" fmla="*/ 1092 w 2424"/>
              <a:gd name="connsiteY53" fmla="*/ 3478 h 3525"/>
              <a:gd name="connsiteX54" fmla="*/ 1145 w 2424"/>
              <a:gd name="connsiteY54" fmla="*/ 3430 h 3525"/>
              <a:gd name="connsiteX55" fmla="*/ 1196 w 2424"/>
              <a:gd name="connsiteY55" fmla="*/ 3379 h 3525"/>
              <a:gd name="connsiteX56" fmla="*/ 1245 w 2424"/>
              <a:gd name="connsiteY56" fmla="*/ 3328 h 3525"/>
              <a:gd name="connsiteX57" fmla="*/ 1293 w 2424"/>
              <a:gd name="connsiteY57" fmla="*/ 3274 h 3525"/>
              <a:gd name="connsiteX58" fmla="*/ 1341 w 2424"/>
              <a:gd name="connsiteY58" fmla="*/ 3217 h 3525"/>
              <a:gd name="connsiteX59" fmla="*/ 1387 w 2424"/>
              <a:gd name="connsiteY59" fmla="*/ 3160 h 3525"/>
              <a:gd name="connsiteX60" fmla="*/ 1432 w 2424"/>
              <a:gd name="connsiteY60" fmla="*/ 3101 h 3525"/>
              <a:gd name="connsiteX61" fmla="*/ 1474 w 2424"/>
              <a:gd name="connsiteY61" fmla="*/ 3040 h 3525"/>
              <a:gd name="connsiteX62" fmla="*/ 1516 w 2424"/>
              <a:gd name="connsiteY62" fmla="*/ 2978 h 3525"/>
              <a:gd name="connsiteX63" fmla="*/ 1556 w 2424"/>
              <a:gd name="connsiteY63" fmla="*/ 2915 h 3525"/>
              <a:gd name="connsiteX64" fmla="*/ 1595 w 2424"/>
              <a:gd name="connsiteY64" fmla="*/ 2851 h 3525"/>
              <a:gd name="connsiteX65" fmla="*/ 1634 w 2424"/>
              <a:gd name="connsiteY65" fmla="*/ 2786 h 3525"/>
              <a:gd name="connsiteX66" fmla="*/ 1672 w 2424"/>
              <a:gd name="connsiteY66" fmla="*/ 2718 h 3525"/>
              <a:gd name="connsiteX67" fmla="*/ 1707 w 2424"/>
              <a:gd name="connsiteY67" fmla="*/ 2651 h 3525"/>
              <a:gd name="connsiteX68" fmla="*/ 1743 w 2424"/>
              <a:gd name="connsiteY68" fmla="*/ 2583 h 3525"/>
              <a:gd name="connsiteX69" fmla="*/ 1776 w 2424"/>
              <a:gd name="connsiteY69" fmla="*/ 2514 h 3525"/>
              <a:gd name="connsiteX70" fmla="*/ 1809 w 2424"/>
              <a:gd name="connsiteY70" fmla="*/ 2445 h 3525"/>
              <a:gd name="connsiteX71" fmla="*/ 1839 w 2424"/>
              <a:gd name="connsiteY71" fmla="*/ 2374 h 3525"/>
              <a:gd name="connsiteX72" fmla="*/ 1870 w 2424"/>
              <a:gd name="connsiteY72" fmla="*/ 2304 h 3525"/>
              <a:gd name="connsiteX73" fmla="*/ 1899 w 2424"/>
              <a:gd name="connsiteY73" fmla="*/ 2233 h 3525"/>
              <a:gd name="connsiteX74" fmla="*/ 1927 w 2424"/>
              <a:gd name="connsiteY74" fmla="*/ 2161 h 3525"/>
              <a:gd name="connsiteX75" fmla="*/ 1954 w 2424"/>
              <a:gd name="connsiteY75" fmla="*/ 2089 h 3525"/>
              <a:gd name="connsiteX76" fmla="*/ 1980 w 2424"/>
              <a:gd name="connsiteY76" fmla="*/ 2018 h 3525"/>
              <a:gd name="connsiteX77" fmla="*/ 2005 w 2424"/>
              <a:gd name="connsiteY77" fmla="*/ 1946 h 3525"/>
              <a:gd name="connsiteX78" fmla="*/ 2029 w 2424"/>
              <a:gd name="connsiteY78" fmla="*/ 1874 h 3525"/>
              <a:gd name="connsiteX79" fmla="*/ 2076 w 2424"/>
              <a:gd name="connsiteY79" fmla="*/ 1732 h 3525"/>
              <a:gd name="connsiteX80" fmla="*/ 2118 w 2424"/>
              <a:gd name="connsiteY80" fmla="*/ 1590 h 3525"/>
              <a:gd name="connsiteX81" fmla="*/ 2156 w 2424"/>
              <a:gd name="connsiteY81" fmla="*/ 1451 h 3525"/>
              <a:gd name="connsiteX82" fmla="*/ 2190 w 2424"/>
              <a:gd name="connsiteY82" fmla="*/ 1315 h 3525"/>
              <a:gd name="connsiteX83" fmla="*/ 2222 w 2424"/>
              <a:gd name="connsiteY83" fmla="*/ 1182 h 3525"/>
              <a:gd name="connsiteX84" fmla="*/ 2250 w 2424"/>
              <a:gd name="connsiteY84" fmla="*/ 1054 h 3525"/>
              <a:gd name="connsiteX85" fmla="*/ 2276 w 2424"/>
              <a:gd name="connsiteY85" fmla="*/ 929 h 3525"/>
              <a:gd name="connsiteX86" fmla="*/ 2300 w 2424"/>
              <a:gd name="connsiteY86" fmla="*/ 812 h 3525"/>
              <a:gd name="connsiteX87" fmla="*/ 2319 w 2424"/>
              <a:gd name="connsiteY87" fmla="*/ 701 h 3525"/>
              <a:gd name="connsiteX88" fmla="*/ 2336 w 2424"/>
              <a:gd name="connsiteY88" fmla="*/ 596 h 3525"/>
              <a:gd name="connsiteX89" fmla="*/ 2351 w 2424"/>
              <a:gd name="connsiteY89" fmla="*/ 500 h 3525"/>
              <a:gd name="connsiteX90" fmla="*/ 2364 w 2424"/>
              <a:gd name="connsiteY90" fmla="*/ 413 h 3525"/>
              <a:gd name="connsiteX91" fmla="*/ 2375 w 2424"/>
              <a:gd name="connsiteY91" fmla="*/ 335 h 3525"/>
              <a:gd name="connsiteX92" fmla="*/ 2390 w 2424"/>
              <a:gd name="connsiteY92" fmla="*/ 208 h 3525"/>
              <a:gd name="connsiteX93" fmla="*/ 2399 w 2424"/>
              <a:gd name="connsiteY93" fmla="*/ 129 h 3525"/>
              <a:gd name="connsiteX94" fmla="*/ 2294 w 2424"/>
              <a:gd name="connsiteY94" fmla="*/ 0 h 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424" h="3525">
                <a:moveTo>
                  <a:pt x="2401" y="100"/>
                </a:moveTo>
                <a:cubicBezTo>
                  <a:pt x="2409" y="71"/>
                  <a:pt x="2416" y="41"/>
                  <a:pt x="2424" y="12"/>
                </a:cubicBezTo>
                <a:cubicBezTo>
                  <a:pt x="2412" y="48"/>
                  <a:pt x="2378" y="172"/>
                  <a:pt x="2366" y="208"/>
                </a:cubicBezTo>
                <a:cubicBezTo>
                  <a:pt x="2353" y="244"/>
                  <a:pt x="2341" y="279"/>
                  <a:pt x="2328" y="315"/>
                </a:cubicBezTo>
                <a:cubicBezTo>
                  <a:pt x="2316" y="350"/>
                  <a:pt x="2304" y="384"/>
                  <a:pt x="2292" y="419"/>
                </a:cubicBezTo>
                <a:cubicBezTo>
                  <a:pt x="2280" y="452"/>
                  <a:pt x="2268" y="486"/>
                  <a:pt x="2256" y="519"/>
                </a:cubicBezTo>
                <a:cubicBezTo>
                  <a:pt x="2244" y="552"/>
                  <a:pt x="2231" y="585"/>
                  <a:pt x="2219" y="618"/>
                </a:cubicBezTo>
                <a:cubicBezTo>
                  <a:pt x="2206" y="651"/>
                  <a:pt x="2194" y="683"/>
                  <a:pt x="2181" y="716"/>
                </a:cubicBezTo>
                <a:cubicBezTo>
                  <a:pt x="2169" y="748"/>
                  <a:pt x="2156" y="779"/>
                  <a:pt x="2144" y="811"/>
                </a:cubicBezTo>
                <a:lnTo>
                  <a:pt x="2105" y="904"/>
                </a:lnTo>
                <a:cubicBezTo>
                  <a:pt x="2092" y="934"/>
                  <a:pt x="2080" y="964"/>
                  <a:pt x="2067" y="994"/>
                </a:cubicBezTo>
                <a:lnTo>
                  <a:pt x="2028" y="1084"/>
                </a:lnTo>
                <a:cubicBezTo>
                  <a:pt x="2015" y="1113"/>
                  <a:pt x="2002" y="1141"/>
                  <a:pt x="1989" y="1170"/>
                </a:cubicBezTo>
                <a:cubicBezTo>
                  <a:pt x="1976" y="1198"/>
                  <a:pt x="1963" y="1227"/>
                  <a:pt x="1950" y="1255"/>
                </a:cubicBezTo>
                <a:cubicBezTo>
                  <a:pt x="1937" y="1283"/>
                  <a:pt x="1924" y="1310"/>
                  <a:pt x="1911" y="1338"/>
                </a:cubicBezTo>
                <a:cubicBezTo>
                  <a:pt x="1898" y="1365"/>
                  <a:pt x="1885" y="1391"/>
                  <a:pt x="1872" y="1418"/>
                </a:cubicBezTo>
                <a:cubicBezTo>
                  <a:pt x="1858" y="1444"/>
                  <a:pt x="1845" y="1471"/>
                  <a:pt x="1831" y="1497"/>
                </a:cubicBezTo>
                <a:cubicBezTo>
                  <a:pt x="1818" y="1523"/>
                  <a:pt x="1805" y="1548"/>
                  <a:pt x="1792" y="1574"/>
                </a:cubicBezTo>
                <a:cubicBezTo>
                  <a:pt x="1779" y="1599"/>
                  <a:pt x="1765" y="1624"/>
                  <a:pt x="1752" y="1649"/>
                </a:cubicBezTo>
                <a:lnTo>
                  <a:pt x="1713" y="1721"/>
                </a:lnTo>
                <a:cubicBezTo>
                  <a:pt x="1699" y="1745"/>
                  <a:pt x="1686" y="1769"/>
                  <a:pt x="1672" y="1793"/>
                </a:cubicBezTo>
                <a:lnTo>
                  <a:pt x="1633" y="1862"/>
                </a:lnTo>
                <a:cubicBezTo>
                  <a:pt x="1619" y="1885"/>
                  <a:pt x="1606" y="1907"/>
                  <a:pt x="1592" y="1930"/>
                </a:cubicBezTo>
                <a:lnTo>
                  <a:pt x="1553" y="1996"/>
                </a:lnTo>
                <a:cubicBezTo>
                  <a:pt x="1527" y="2038"/>
                  <a:pt x="1500" y="2080"/>
                  <a:pt x="1474" y="2122"/>
                </a:cubicBezTo>
                <a:lnTo>
                  <a:pt x="1394" y="2241"/>
                </a:lnTo>
                <a:cubicBezTo>
                  <a:pt x="1367" y="2278"/>
                  <a:pt x="1341" y="2316"/>
                  <a:pt x="1314" y="2353"/>
                </a:cubicBezTo>
                <a:cubicBezTo>
                  <a:pt x="1288" y="2389"/>
                  <a:pt x="1262" y="2424"/>
                  <a:pt x="1236" y="2460"/>
                </a:cubicBezTo>
                <a:cubicBezTo>
                  <a:pt x="1211" y="2493"/>
                  <a:pt x="1185" y="2526"/>
                  <a:pt x="1160" y="2559"/>
                </a:cubicBezTo>
                <a:cubicBezTo>
                  <a:pt x="1134" y="2590"/>
                  <a:pt x="1109" y="2621"/>
                  <a:pt x="1083" y="2652"/>
                </a:cubicBezTo>
                <a:cubicBezTo>
                  <a:pt x="1058" y="2682"/>
                  <a:pt x="1033" y="2711"/>
                  <a:pt x="1008" y="2741"/>
                </a:cubicBezTo>
                <a:cubicBezTo>
                  <a:pt x="983" y="2768"/>
                  <a:pt x="959" y="2795"/>
                  <a:pt x="934" y="2822"/>
                </a:cubicBezTo>
                <a:cubicBezTo>
                  <a:pt x="910" y="2848"/>
                  <a:pt x="886" y="2873"/>
                  <a:pt x="862" y="2899"/>
                </a:cubicBezTo>
                <a:lnTo>
                  <a:pt x="792" y="2969"/>
                </a:lnTo>
                <a:lnTo>
                  <a:pt x="723" y="3035"/>
                </a:lnTo>
                <a:cubicBezTo>
                  <a:pt x="700" y="3055"/>
                  <a:pt x="678" y="3075"/>
                  <a:pt x="655" y="3095"/>
                </a:cubicBezTo>
                <a:lnTo>
                  <a:pt x="590" y="3151"/>
                </a:lnTo>
                <a:cubicBezTo>
                  <a:pt x="570" y="3168"/>
                  <a:pt x="549" y="3185"/>
                  <a:pt x="529" y="3202"/>
                </a:cubicBezTo>
                <a:cubicBezTo>
                  <a:pt x="509" y="3218"/>
                  <a:pt x="489" y="3233"/>
                  <a:pt x="469" y="3249"/>
                </a:cubicBezTo>
                <a:lnTo>
                  <a:pt x="412" y="3291"/>
                </a:lnTo>
                <a:cubicBezTo>
                  <a:pt x="394" y="3303"/>
                  <a:pt x="376" y="3316"/>
                  <a:pt x="358" y="3328"/>
                </a:cubicBezTo>
                <a:cubicBezTo>
                  <a:pt x="341" y="3339"/>
                  <a:pt x="323" y="3350"/>
                  <a:pt x="306" y="3361"/>
                </a:cubicBezTo>
                <a:cubicBezTo>
                  <a:pt x="290" y="3372"/>
                  <a:pt x="274" y="3382"/>
                  <a:pt x="258" y="3393"/>
                </a:cubicBezTo>
                <a:lnTo>
                  <a:pt x="215" y="3418"/>
                </a:lnTo>
                <a:cubicBezTo>
                  <a:pt x="201" y="3426"/>
                  <a:pt x="188" y="3434"/>
                  <a:pt x="174" y="3442"/>
                </a:cubicBezTo>
                <a:lnTo>
                  <a:pt x="174" y="3442"/>
                </a:lnTo>
                <a:lnTo>
                  <a:pt x="135" y="3463"/>
                </a:lnTo>
                <a:cubicBezTo>
                  <a:pt x="124" y="3469"/>
                  <a:pt x="112" y="3474"/>
                  <a:pt x="101" y="3480"/>
                </a:cubicBezTo>
                <a:lnTo>
                  <a:pt x="45" y="3507"/>
                </a:lnTo>
                <a:cubicBezTo>
                  <a:pt x="34" y="3511"/>
                  <a:pt x="23" y="3516"/>
                  <a:pt x="12" y="3520"/>
                </a:cubicBezTo>
                <a:cubicBezTo>
                  <a:pt x="8" y="3522"/>
                  <a:pt x="4" y="3523"/>
                  <a:pt x="0" y="3525"/>
                </a:cubicBezTo>
                <a:lnTo>
                  <a:pt x="1038" y="3525"/>
                </a:lnTo>
                <a:lnTo>
                  <a:pt x="1038" y="3525"/>
                </a:lnTo>
                <a:cubicBezTo>
                  <a:pt x="1056" y="3509"/>
                  <a:pt x="1074" y="3494"/>
                  <a:pt x="1092" y="3478"/>
                </a:cubicBezTo>
                <a:cubicBezTo>
                  <a:pt x="1110" y="3462"/>
                  <a:pt x="1127" y="3446"/>
                  <a:pt x="1145" y="3430"/>
                </a:cubicBezTo>
                <a:lnTo>
                  <a:pt x="1196" y="3379"/>
                </a:lnTo>
                <a:cubicBezTo>
                  <a:pt x="1212" y="3362"/>
                  <a:pt x="1229" y="3345"/>
                  <a:pt x="1245" y="3328"/>
                </a:cubicBezTo>
                <a:lnTo>
                  <a:pt x="1293" y="3274"/>
                </a:lnTo>
                <a:lnTo>
                  <a:pt x="1341" y="3217"/>
                </a:lnTo>
                <a:cubicBezTo>
                  <a:pt x="1356" y="3198"/>
                  <a:pt x="1372" y="3179"/>
                  <a:pt x="1387" y="3160"/>
                </a:cubicBezTo>
                <a:cubicBezTo>
                  <a:pt x="1402" y="3140"/>
                  <a:pt x="1417" y="3121"/>
                  <a:pt x="1432" y="3101"/>
                </a:cubicBezTo>
                <a:cubicBezTo>
                  <a:pt x="1446" y="3081"/>
                  <a:pt x="1460" y="3060"/>
                  <a:pt x="1474" y="3040"/>
                </a:cubicBezTo>
                <a:cubicBezTo>
                  <a:pt x="1488" y="3019"/>
                  <a:pt x="1502" y="2999"/>
                  <a:pt x="1516" y="2978"/>
                </a:cubicBezTo>
                <a:cubicBezTo>
                  <a:pt x="1529" y="2957"/>
                  <a:pt x="1543" y="2936"/>
                  <a:pt x="1556" y="2915"/>
                </a:cubicBezTo>
                <a:cubicBezTo>
                  <a:pt x="1569" y="2894"/>
                  <a:pt x="1582" y="2872"/>
                  <a:pt x="1595" y="2851"/>
                </a:cubicBezTo>
                <a:cubicBezTo>
                  <a:pt x="1608" y="2829"/>
                  <a:pt x="1621" y="2808"/>
                  <a:pt x="1634" y="2786"/>
                </a:cubicBezTo>
                <a:cubicBezTo>
                  <a:pt x="1647" y="2763"/>
                  <a:pt x="1659" y="2741"/>
                  <a:pt x="1672" y="2718"/>
                </a:cubicBezTo>
                <a:cubicBezTo>
                  <a:pt x="1684" y="2696"/>
                  <a:pt x="1695" y="2673"/>
                  <a:pt x="1707" y="2651"/>
                </a:cubicBezTo>
                <a:cubicBezTo>
                  <a:pt x="1719" y="2628"/>
                  <a:pt x="1731" y="2606"/>
                  <a:pt x="1743" y="2583"/>
                </a:cubicBezTo>
                <a:lnTo>
                  <a:pt x="1776" y="2514"/>
                </a:lnTo>
                <a:lnTo>
                  <a:pt x="1809" y="2445"/>
                </a:lnTo>
                <a:cubicBezTo>
                  <a:pt x="1819" y="2421"/>
                  <a:pt x="1829" y="2398"/>
                  <a:pt x="1839" y="2374"/>
                </a:cubicBezTo>
                <a:cubicBezTo>
                  <a:pt x="1849" y="2351"/>
                  <a:pt x="1860" y="2327"/>
                  <a:pt x="1870" y="2304"/>
                </a:cubicBezTo>
                <a:cubicBezTo>
                  <a:pt x="1880" y="2280"/>
                  <a:pt x="1889" y="2257"/>
                  <a:pt x="1899" y="2233"/>
                </a:cubicBezTo>
                <a:cubicBezTo>
                  <a:pt x="1908" y="2209"/>
                  <a:pt x="1918" y="2185"/>
                  <a:pt x="1927" y="2161"/>
                </a:cubicBezTo>
                <a:lnTo>
                  <a:pt x="1954" y="2089"/>
                </a:lnTo>
                <a:cubicBezTo>
                  <a:pt x="1963" y="2065"/>
                  <a:pt x="1971" y="2042"/>
                  <a:pt x="1980" y="2018"/>
                </a:cubicBezTo>
                <a:cubicBezTo>
                  <a:pt x="1988" y="1994"/>
                  <a:pt x="1997" y="1970"/>
                  <a:pt x="2005" y="1946"/>
                </a:cubicBezTo>
                <a:lnTo>
                  <a:pt x="2029" y="1874"/>
                </a:lnTo>
                <a:cubicBezTo>
                  <a:pt x="2045" y="1827"/>
                  <a:pt x="2060" y="1779"/>
                  <a:pt x="2076" y="1732"/>
                </a:cubicBezTo>
                <a:cubicBezTo>
                  <a:pt x="2090" y="1685"/>
                  <a:pt x="2104" y="1637"/>
                  <a:pt x="2118" y="1590"/>
                </a:cubicBezTo>
                <a:cubicBezTo>
                  <a:pt x="2131" y="1544"/>
                  <a:pt x="2143" y="1497"/>
                  <a:pt x="2156" y="1451"/>
                </a:cubicBezTo>
                <a:cubicBezTo>
                  <a:pt x="2167" y="1406"/>
                  <a:pt x="2179" y="1360"/>
                  <a:pt x="2190" y="1315"/>
                </a:cubicBezTo>
                <a:cubicBezTo>
                  <a:pt x="2201" y="1271"/>
                  <a:pt x="2211" y="1226"/>
                  <a:pt x="2222" y="1182"/>
                </a:cubicBezTo>
                <a:cubicBezTo>
                  <a:pt x="2231" y="1139"/>
                  <a:pt x="2241" y="1097"/>
                  <a:pt x="2250" y="1054"/>
                </a:cubicBezTo>
                <a:cubicBezTo>
                  <a:pt x="2259" y="1012"/>
                  <a:pt x="2267" y="971"/>
                  <a:pt x="2276" y="929"/>
                </a:cubicBezTo>
                <a:lnTo>
                  <a:pt x="2300" y="812"/>
                </a:lnTo>
                <a:cubicBezTo>
                  <a:pt x="2306" y="775"/>
                  <a:pt x="2313" y="738"/>
                  <a:pt x="2319" y="701"/>
                </a:cubicBezTo>
                <a:cubicBezTo>
                  <a:pt x="2325" y="666"/>
                  <a:pt x="2330" y="631"/>
                  <a:pt x="2336" y="596"/>
                </a:cubicBezTo>
                <a:lnTo>
                  <a:pt x="2351" y="500"/>
                </a:lnTo>
                <a:cubicBezTo>
                  <a:pt x="2355" y="471"/>
                  <a:pt x="2360" y="442"/>
                  <a:pt x="2364" y="413"/>
                </a:cubicBezTo>
                <a:cubicBezTo>
                  <a:pt x="2368" y="387"/>
                  <a:pt x="2371" y="361"/>
                  <a:pt x="2375" y="335"/>
                </a:cubicBezTo>
                <a:cubicBezTo>
                  <a:pt x="2380" y="293"/>
                  <a:pt x="2385" y="250"/>
                  <a:pt x="2390" y="208"/>
                </a:cubicBezTo>
                <a:cubicBezTo>
                  <a:pt x="2393" y="182"/>
                  <a:pt x="2396" y="155"/>
                  <a:pt x="2399" y="129"/>
                </a:cubicBezTo>
                <a:cubicBezTo>
                  <a:pt x="2400" y="119"/>
                  <a:pt x="2293" y="10"/>
                  <a:pt x="2294" y="0"/>
                </a:cubicBez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65" name="그룹 564"/>
          <p:cNvGrpSpPr/>
          <p:nvPr/>
        </p:nvGrpSpPr>
        <p:grpSpPr>
          <a:xfrm>
            <a:off x="2571725" y="4313987"/>
            <a:ext cx="9620909" cy="80962"/>
            <a:chOff x="3774974" y="2347906"/>
            <a:chExt cx="6012000" cy="47625"/>
          </a:xfrm>
        </p:grpSpPr>
        <p:cxnSp>
          <p:nvCxnSpPr>
            <p:cNvPr id="2288" name="직선 화살표 연결선 2287"/>
            <p:cNvCxnSpPr/>
            <p:nvPr/>
          </p:nvCxnSpPr>
          <p:spPr>
            <a:xfrm rot="10800000">
              <a:off x="3774975" y="2347898"/>
              <a:ext cx="6012000" cy="1602"/>
            </a:xfrm>
            <a:prstGeom prst="straightConnector1">
              <a:avLst/>
            </a:prstGeom>
            <a:ln w="44450">
              <a:solidFill>
                <a:schemeClr val="accent5">
                  <a:alpha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9" name="직선 화살표 연결선 2288"/>
            <p:cNvCxnSpPr/>
            <p:nvPr/>
          </p:nvCxnSpPr>
          <p:spPr>
            <a:xfrm rot="10800000">
              <a:off x="4098975" y="2393935"/>
              <a:ext cx="5688000" cy="16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247613" y="3071811"/>
            <a:ext cx="10972799" cy="121444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6013" y="4429132"/>
            <a:ext cx="8534399" cy="609592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20000"/>
                </a:schemeClr>
              </a:gs>
              <a:gs pos="45000">
                <a:schemeClr val="accent3">
                  <a:lumMod val="60000"/>
                  <a:lumOff val="40000"/>
                  <a:alpha val="50000"/>
                </a:schemeClr>
              </a:gs>
              <a:gs pos="100000">
                <a:schemeClr val="accent3">
                  <a:lumMod val="75000"/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480" name="그룹 1479"/>
          <p:cNvGrpSpPr/>
          <p:nvPr/>
        </p:nvGrpSpPr>
        <p:grpSpPr>
          <a:xfrm flipH="1" flipV="1">
            <a:off x="7636307" y="3570524"/>
            <a:ext cx="4556981" cy="3288421"/>
            <a:chOff x="-1127" y="-1102"/>
            <a:chExt cx="3982407" cy="3831727"/>
          </a:xfrm>
        </p:grpSpPr>
        <p:pic>
          <p:nvPicPr>
            <p:cNvPr id="1481" name="그림 1480" descr="Untitled-1.png"/>
            <p:cNvPicPr/>
            <p:nvPr/>
          </p:nvPicPr>
          <p:blipFill rotWithShape="1">
            <a:blip r:embed="rId2">
              <a:alphaModFix/>
              <a:lum bright="70000" contrast="30000"/>
            </a:blip>
            <a:stretch>
              <a:fillRect/>
            </a:stretch>
          </p:blipFill>
          <p:spPr>
            <a:xfrm>
              <a:off x="1063" y="787"/>
              <a:ext cx="3980216" cy="3829837"/>
            </a:xfrm>
            <a:prstGeom prst="rect">
              <a:avLst/>
            </a:prstGeom>
          </p:spPr>
        </p:pic>
        <p:pic>
          <p:nvPicPr>
            <p:cNvPr id="1482" name="그림 1481" descr="Untitled-1.png"/>
            <p:cNvPicPr/>
            <p:nvPr/>
          </p:nvPicPr>
          <p:blipFill rotWithShape="1">
            <a:blip r:embed="rId2">
              <a:alphaModFix/>
              <a:lum bright="70000" contrast="30000"/>
            </a:blip>
            <a:stretch>
              <a:fillRect/>
            </a:stretch>
          </p:blipFill>
          <p:spPr>
            <a:xfrm>
              <a:off x="-1127" y="-1102"/>
              <a:ext cx="3100865" cy="2999270"/>
            </a:xfrm>
            <a:prstGeom prst="rect">
              <a:avLst/>
            </a:prstGeom>
          </p:spPr>
        </p:pic>
      </p:grpSp>
      <p:grpSp>
        <p:nvGrpSpPr>
          <p:cNvPr id="1477" name="그룹 1476"/>
          <p:cNvGrpSpPr/>
          <p:nvPr/>
        </p:nvGrpSpPr>
        <p:grpSpPr>
          <a:xfrm>
            <a:off x="0" y="0"/>
            <a:ext cx="5295900" cy="3830400"/>
            <a:chOff x="0" y="0"/>
            <a:chExt cx="3971925" cy="3830400"/>
          </a:xfrm>
        </p:grpSpPr>
        <p:pic>
          <p:nvPicPr>
            <p:cNvPr id="1478" name="그림 1477" descr="Untitled-1.png"/>
            <p:cNvPicPr/>
            <p:nvPr/>
          </p:nvPicPr>
          <p:blipFill rotWithShape="1">
            <a:blip r:embed="rId2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3971925" cy="3830400"/>
            </a:xfrm>
            <a:prstGeom prst="rect">
              <a:avLst/>
            </a:prstGeom>
          </p:spPr>
        </p:pic>
        <p:pic>
          <p:nvPicPr>
            <p:cNvPr id="1479" name="그림 1478" descr="Untitled-1.png"/>
            <p:cNvPicPr/>
            <p:nvPr/>
          </p:nvPicPr>
          <p:blipFill rotWithShape="1">
            <a:blip r:embed="rId2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3098101" cy="2998800"/>
            </a:xfrm>
            <a:prstGeom prst="rect">
              <a:avLst/>
            </a:prstGeom>
          </p:spPr>
        </p:pic>
      </p:grp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609599" y="2917371"/>
            <a:ext cx="10972799" cy="142285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20000"/>
                </a:schemeClr>
              </a:gs>
              <a:gs pos="65000">
                <a:schemeClr val="accent3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사각형: 둥근 모서리 13"/>
          <p:cNvSpPr/>
          <p:nvPr/>
        </p:nvSpPr>
        <p:spPr>
          <a:xfrm flipH="1">
            <a:off x="5524496" y="1857364"/>
            <a:ext cx="5905541" cy="3929090"/>
          </a:xfrm>
          <a:prstGeom prst="roundRect">
            <a:avLst>
              <a:gd name="adj" fmla="val 3553"/>
            </a:avLst>
          </a:prstGeom>
          <a:solidFill>
            <a:schemeClr val="accent5">
              <a:alpha val="90000"/>
            </a:schemeClr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0" y="0"/>
            <a:ext cx="5295900" cy="3830400"/>
            <a:chOff x="0" y="0"/>
            <a:chExt cx="3971925" cy="3830400"/>
          </a:xfrm>
        </p:grpSpPr>
        <p:pic>
          <p:nvPicPr>
            <p:cNvPr id="18" name="그림 17" descr="Untitled-1.png"/>
            <p:cNvPicPr/>
            <p:nvPr/>
          </p:nvPicPr>
          <p:blipFill rotWithShape="1">
            <a:blip r:embed="rId2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3971925" cy="3830400"/>
            </a:xfrm>
            <a:prstGeom prst="rect">
              <a:avLst/>
            </a:prstGeom>
          </p:spPr>
        </p:pic>
        <p:pic>
          <p:nvPicPr>
            <p:cNvPr id="19" name="그림 18" descr="Untitled-1.png"/>
            <p:cNvPicPr/>
            <p:nvPr/>
          </p:nvPicPr>
          <p:blipFill rotWithShape="1">
            <a:blip r:embed="rId2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3098101" cy="2998800"/>
            </a:xfrm>
            <a:prstGeom prst="rect">
              <a:avLst/>
            </a:prstGeom>
          </p:spPr>
        </p:pic>
      </p:grp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609599" y="374160"/>
            <a:ext cx="10972799" cy="10049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5810285" y="2071703"/>
            <a:ext cx="5429250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620274" y="274638"/>
            <a:ext cx="196212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9154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20000"/>
                </a:schemeClr>
              </a:gs>
              <a:gs pos="65000">
                <a:schemeClr val="accent3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20000"/>
                </a:schemeClr>
              </a:gs>
              <a:gs pos="45000">
                <a:schemeClr val="accent3">
                  <a:lumMod val="60000"/>
                  <a:lumOff val="40000"/>
                  <a:alpha val="50000"/>
                </a:schemeClr>
              </a:gs>
              <a:gs pos="100000">
                <a:schemeClr val="accent3">
                  <a:lumMod val="75000"/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63" name="그룹 562"/>
          <p:cNvGrpSpPr/>
          <p:nvPr/>
        </p:nvGrpSpPr>
        <p:grpSpPr>
          <a:xfrm>
            <a:off x="0" y="0"/>
            <a:ext cx="5295900" cy="3830400"/>
            <a:chOff x="0" y="0"/>
            <a:chExt cx="3971925" cy="3830400"/>
          </a:xfrm>
        </p:grpSpPr>
        <p:pic>
          <p:nvPicPr>
            <p:cNvPr id="553" name="그림 552" descr="Untitled-1.png"/>
            <p:cNvPicPr/>
            <p:nvPr/>
          </p:nvPicPr>
          <p:blipFill rotWithShape="1">
            <a:blip r:embed="rId2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3971925" cy="3830400"/>
            </a:xfrm>
            <a:prstGeom prst="rect">
              <a:avLst/>
            </a:prstGeom>
          </p:spPr>
        </p:pic>
        <p:pic>
          <p:nvPicPr>
            <p:cNvPr id="554" name="그림 553" descr="Untitled-1.png"/>
            <p:cNvPicPr/>
            <p:nvPr/>
          </p:nvPicPr>
          <p:blipFill rotWithShape="1">
            <a:blip r:embed="rId2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3098101" cy="29988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0" y="3214686"/>
            <a:ext cx="12191999" cy="1762125"/>
            <a:chOff x="0" y="3214686"/>
            <a:chExt cx="9144000" cy="1762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65" name="자유형: 도형 2064"/>
            <p:cNvSpPr>
              <a:spLocks noEditPoints="1"/>
            </p:cNvSpPr>
            <p:nvPr/>
          </p:nvSpPr>
          <p:spPr>
            <a:xfrm>
              <a:off x="2536825" y="3214686"/>
              <a:ext cx="6607175" cy="17621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" y="11"/>
                </a:cxn>
                <a:cxn ang="0">
                  <a:pos x="0" y="1093"/>
                </a:cxn>
                <a:cxn ang="0">
                  <a:pos x="11" y="1109"/>
                </a:cxn>
                <a:cxn ang="0">
                  <a:pos x="4145" y="1110"/>
                </a:cxn>
                <a:cxn ang="0">
                  <a:pos x="4161" y="1100"/>
                </a:cxn>
                <a:cxn ang="0">
                  <a:pos x="4162" y="17"/>
                </a:cxn>
                <a:cxn ang="0">
                  <a:pos x="4152" y="1"/>
                </a:cxn>
                <a:cxn ang="0">
                  <a:pos x="92" y="993"/>
                </a:cxn>
                <a:cxn ang="0">
                  <a:pos x="81" y="991"/>
                </a:cxn>
                <a:cxn ang="0">
                  <a:pos x="70" y="981"/>
                </a:cxn>
                <a:cxn ang="0">
                  <a:pos x="64" y="966"/>
                </a:cxn>
                <a:cxn ang="0">
                  <a:pos x="67" y="955"/>
                </a:cxn>
                <a:cxn ang="0">
                  <a:pos x="76" y="944"/>
                </a:cxn>
                <a:cxn ang="0">
                  <a:pos x="92" y="938"/>
                </a:cxn>
                <a:cxn ang="0">
                  <a:pos x="103" y="941"/>
                </a:cxn>
                <a:cxn ang="0">
                  <a:pos x="114" y="950"/>
                </a:cxn>
                <a:cxn ang="0">
                  <a:pos x="119" y="966"/>
                </a:cxn>
                <a:cxn ang="0">
                  <a:pos x="117" y="977"/>
                </a:cxn>
                <a:cxn ang="0">
                  <a:pos x="107" y="988"/>
                </a:cxn>
                <a:cxn ang="0">
                  <a:pos x="92" y="993"/>
                </a:cxn>
                <a:cxn ang="0">
                  <a:pos x="92" y="716"/>
                </a:cxn>
                <a:cxn ang="0">
                  <a:pos x="76" y="710"/>
                </a:cxn>
                <a:cxn ang="0">
                  <a:pos x="67" y="699"/>
                </a:cxn>
                <a:cxn ang="0">
                  <a:pos x="64" y="688"/>
                </a:cxn>
                <a:cxn ang="0">
                  <a:pos x="70" y="673"/>
                </a:cxn>
                <a:cxn ang="0">
                  <a:pos x="81" y="663"/>
                </a:cxn>
                <a:cxn ang="0">
                  <a:pos x="92" y="660"/>
                </a:cxn>
                <a:cxn ang="0">
                  <a:pos x="107" y="666"/>
                </a:cxn>
                <a:cxn ang="0">
                  <a:pos x="117" y="677"/>
                </a:cxn>
                <a:cxn ang="0">
                  <a:pos x="119" y="688"/>
                </a:cxn>
                <a:cxn ang="0">
                  <a:pos x="114" y="703"/>
                </a:cxn>
                <a:cxn ang="0">
                  <a:pos x="103" y="713"/>
                </a:cxn>
                <a:cxn ang="0">
                  <a:pos x="92" y="716"/>
                </a:cxn>
                <a:cxn ang="0">
                  <a:pos x="86" y="437"/>
                </a:cxn>
                <a:cxn ang="0">
                  <a:pos x="72" y="430"/>
                </a:cxn>
                <a:cxn ang="0">
                  <a:pos x="65" y="416"/>
                </a:cxn>
                <a:cxn ang="0">
                  <a:pos x="65" y="405"/>
                </a:cxn>
                <a:cxn ang="0">
                  <a:pos x="72" y="391"/>
                </a:cxn>
                <a:cxn ang="0">
                  <a:pos x="86" y="384"/>
                </a:cxn>
                <a:cxn ang="0">
                  <a:pos x="97" y="384"/>
                </a:cxn>
                <a:cxn ang="0">
                  <a:pos x="111" y="391"/>
                </a:cxn>
                <a:cxn ang="0">
                  <a:pos x="118" y="405"/>
                </a:cxn>
                <a:cxn ang="0">
                  <a:pos x="118" y="416"/>
                </a:cxn>
                <a:cxn ang="0">
                  <a:pos x="111" y="430"/>
                </a:cxn>
                <a:cxn ang="0">
                  <a:pos x="97" y="437"/>
                </a:cxn>
                <a:cxn ang="0">
                  <a:pos x="92" y="161"/>
                </a:cxn>
                <a:cxn ang="0">
                  <a:pos x="81" y="158"/>
                </a:cxn>
                <a:cxn ang="0">
                  <a:pos x="70" y="148"/>
                </a:cxn>
                <a:cxn ang="0">
                  <a:pos x="64" y="133"/>
                </a:cxn>
                <a:cxn ang="0">
                  <a:pos x="67" y="122"/>
                </a:cxn>
                <a:cxn ang="0">
                  <a:pos x="76" y="111"/>
                </a:cxn>
                <a:cxn ang="0">
                  <a:pos x="92" y="105"/>
                </a:cxn>
                <a:cxn ang="0">
                  <a:pos x="103" y="108"/>
                </a:cxn>
                <a:cxn ang="0">
                  <a:pos x="114" y="118"/>
                </a:cxn>
                <a:cxn ang="0">
                  <a:pos x="119" y="133"/>
                </a:cxn>
                <a:cxn ang="0">
                  <a:pos x="117" y="144"/>
                </a:cxn>
                <a:cxn ang="0">
                  <a:pos x="107" y="155"/>
                </a:cxn>
                <a:cxn ang="0">
                  <a:pos x="92" y="161"/>
                </a:cxn>
              </a:cxnLst>
              <a:rect l="0" t="0" r="r" b="b"/>
              <a:pathLst>
                <a:path w="4162" h="1110">
                  <a:moveTo>
                    <a:pt x="4145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1093"/>
                  </a:lnTo>
                  <a:lnTo>
                    <a:pt x="0" y="1093"/>
                  </a:lnTo>
                  <a:lnTo>
                    <a:pt x="2" y="1100"/>
                  </a:lnTo>
                  <a:lnTo>
                    <a:pt x="6" y="1106"/>
                  </a:lnTo>
                  <a:lnTo>
                    <a:pt x="11" y="1109"/>
                  </a:lnTo>
                  <a:lnTo>
                    <a:pt x="17" y="1110"/>
                  </a:lnTo>
                  <a:lnTo>
                    <a:pt x="4145" y="1110"/>
                  </a:lnTo>
                  <a:lnTo>
                    <a:pt x="4145" y="1110"/>
                  </a:lnTo>
                  <a:lnTo>
                    <a:pt x="4152" y="1109"/>
                  </a:lnTo>
                  <a:lnTo>
                    <a:pt x="4158" y="1106"/>
                  </a:lnTo>
                  <a:lnTo>
                    <a:pt x="4161" y="1100"/>
                  </a:lnTo>
                  <a:lnTo>
                    <a:pt x="4162" y="1093"/>
                  </a:lnTo>
                  <a:lnTo>
                    <a:pt x="4162" y="17"/>
                  </a:lnTo>
                  <a:lnTo>
                    <a:pt x="4162" y="17"/>
                  </a:lnTo>
                  <a:lnTo>
                    <a:pt x="4161" y="11"/>
                  </a:lnTo>
                  <a:lnTo>
                    <a:pt x="4158" y="6"/>
                  </a:lnTo>
                  <a:lnTo>
                    <a:pt x="4152" y="1"/>
                  </a:lnTo>
                  <a:lnTo>
                    <a:pt x="4145" y="0"/>
                  </a:lnTo>
                  <a:lnTo>
                    <a:pt x="4145" y="0"/>
                  </a:lnTo>
                  <a:moveTo>
                    <a:pt x="92" y="993"/>
                  </a:moveTo>
                  <a:lnTo>
                    <a:pt x="92" y="993"/>
                  </a:lnTo>
                  <a:lnTo>
                    <a:pt x="86" y="992"/>
                  </a:lnTo>
                  <a:lnTo>
                    <a:pt x="81" y="991"/>
                  </a:lnTo>
                  <a:lnTo>
                    <a:pt x="76" y="988"/>
                  </a:lnTo>
                  <a:lnTo>
                    <a:pt x="72" y="985"/>
                  </a:lnTo>
                  <a:lnTo>
                    <a:pt x="70" y="981"/>
                  </a:lnTo>
                  <a:lnTo>
                    <a:pt x="67" y="977"/>
                  </a:lnTo>
                  <a:lnTo>
                    <a:pt x="65" y="971"/>
                  </a:lnTo>
                  <a:lnTo>
                    <a:pt x="64" y="966"/>
                  </a:lnTo>
                  <a:lnTo>
                    <a:pt x="64" y="966"/>
                  </a:lnTo>
                  <a:lnTo>
                    <a:pt x="65" y="960"/>
                  </a:lnTo>
                  <a:lnTo>
                    <a:pt x="67" y="955"/>
                  </a:lnTo>
                  <a:lnTo>
                    <a:pt x="70" y="950"/>
                  </a:lnTo>
                  <a:lnTo>
                    <a:pt x="72" y="946"/>
                  </a:lnTo>
                  <a:lnTo>
                    <a:pt x="76" y="944"/>
                  </a:lnTo>
                  <a:lnTo>
                    <a:pt x="81" y="941"/>
                  </a:lnTo>
                  <a:lnTo>
                    <a:pt x="86" y="939"/>
                  </a:lnTo>
                  <a:lnTo>
                    <a:pt x="92" y="938"/>
                  </a:lnTo>
                  <a:lnTo>
                    <a:pt x="92" y="938"/>
                  </a:lnTo>
                  <a:lnTo>
                    <a:pt x="97" y="939"/>
                  </a:lnTo>
                  <a:lnTo>
                    <a:pt x="103" y="941"/>
                  </a:lnTo>
                  <a:lnTo>
                    <a:pt x="107" y="944"/>
                  </a:lnTo>
                  <a:lnTo>
                    <a:pt x="111" y="946"/>
                  </a:lnTo>
                  <a:lnTo>
                    <a:pt x="114" y="950"/>
                  </a:lnTo>
                  <a:lnTo>
                    <a:pt x="117" y="955"/>
                  </a:lnTo>
                  <a:lnTo>
                    <a:pt x="118" y="960"/>
                  </a:lnTo>
                  <a:lnTo>
                    <a:pt x="119" y="966"/>
                  </a:lnTo>
                  <a:lnTo>
                    <a:pt x="119" y="966"/>
                  </a:lnTo>
                  <a:lnTo>
                    <a:pt x="118" y="971"/>
                  </a:lnTo>
                  <a:lnTo>
                    <a:pt x="117" y="977"/>
                  </a:lnTo>
                  <a:lnTo>
                    <a:pt x="114" y="981"/>
                  </a:lnTo>
                  <a:lnTo>
                    <a:pt x="111" y="985"/>
                  </a:lnTo>
                  <a:lnTo>
                    <a:pt x="107" y="988"/>
                  </a:lnTo>
                  <a:lnTo>
                    <a:pt x="103" y="991"/>
                  </a:lnTo>
                  <a:lnTo>
                    <a:pt x="97" y="992"/>
                  </a:lnTo>
                  <a:lnTo>
                    <a:pt x="92" y="993"/>
                  </a:lnTo>
                  <a:lnTo>
                    <a:pt x="92" y="993"/>
                  </a:lnTo>
                  <a:moveTo>
                    <a:pt x="92" y="716"/>
                  </a:moveTo>
                  <a:lnTo>
                    <a:pt x="92" y="716"/>
                  </a:lnTo>
                  <a:lnTo>
                    <a:pt x="86" y="715"/>
                  </a:lnTo>
                  <a:lnTo>
                    <a:pt x="81" y="713"/>
                  </a:lnTo>
                  <a:lnTo>
                    <a:pt x="76" y="710"/>
                  </a:lnTo>
                  <a:lnTo>
                    <a:pt x="72" y="708"/>
                  </a:lnTo>
                  <a:lnTo>
                    <a:pt x="70" y="703"/>
                  </a:lnTo>
                  <a:lnTo>
                    <a:pt x="67" y="699"/>
                  </a:lnTo>
                  <a:lnTo>
                    <a:pt x="65" y="694"/>
                  </a:lnTo>
                  <a:lnTo>
                    <a:pt x="64" y="688"/>
                  </a:lnTo>
                  <a:lnTo>
                    <a:pt x="64" y="688"/>
                  </a:lnTo>
                  <a:lnTo>
                    <a:pt x="65" y="683"/>
                  </a:lnTo>
                  <a:lnTo>
                    <a:pt x="67" y="677"/>
                  </a:lnTo>
                  <a:lnTo>
                    <a:pt x="70" y="673"/>
                  </a:lnTo>
                  <a:lnTo>
                    <a:pt x="72" y="669"/>
                  </a:lnTo>
                  <a:lnTo>
                    <a:pt x="76" y="666"/>
                  </a:lnTo>
                  <a:lnTo>
                    <a:pt x="81" y="663"/>
                  </a:lnTo>
                  <a:lnTo>
                    <a:pt x="86" y="662"/>
                  </a:lnTo>
                  <a:lnTo>
                    <a:pt x="92" y="660"/>
                  </a:lnTo>
                  <a:lnTo>
                    <a:pt x="92" y="660"/>
                  </a:lnTo>
                  <a:lnTo>
                    <a:pt x="97" y="662"/>
                  </a:lnTo>
                  <a:lnTo>
                    <a:pt x="103" y="663"/>
                  </a:lnTo>
                  <a:lnTo>
                    <a:pt x="107" y="666"/>
                  </a:lnTo>
                  <a:lnTo>
                    <a:pt x="111" y="669"/>
                  </a:lnTo>
                  <a:lnTo>
                    <a:pt x="114" y="673"/>
                  </a:lnTo>
                  <a:lnTo>
                    <a:pt x="117" y="677"/>
                  </a:lnTo>
                  <a:lnTo>
                    <a:pt x="118" y="683"/>
                  </a:lnTo>
                  <a:lnTo>
                    <a:pt x="119" y="688"/>
                  </a:lnTo>
                  <a:lnTo>
                    <a:pt x="119" y="688"/>
                  </a:lnTo>
                  <a:lnTo>
                    <a:pt x="118" y="694"/>
                  </a:lnTo>
                  <a:lnTo>
                    <a:pt x="117" y="699"/>
                  </a:lnTo>
                  <a:lnTo>
                    <a:pt x="114" y="703"/>
                  </a:lnTo>
                  <a:lnTo>
                    <a:pt x="111" y="708"/>
                  </a:lnTo>
                  <a:lnTo>
                    <a:pt x="107" y="710"/>
                  </a:lnTo>
                  <a:lnTo>
                    <a:pt x="103" y="713"/>
                  </a:lnTo>
                  <a:lnTo>
                    <a:pt x="97" y="715"/>
                  </a:lnTo>
                  <a:lnTo>
                    <a:pt x="92" y="716"/>
                  </a:lnTo>
                  <a:lnTo>
                    <a:pt x="92" y="716"/>
                  </a:lnTo>
                  <a:moveTo>
                    <a:pt x="92" y="438"/>
                  </a:moveTo>
                  <a:lnTo>
                    <a:pt x="92" y="438"/>
                  </a:lnTo>
                  <a:lnTo>
                    <a:pt x="86" y="437"/>
                  </a:lnTo>
                  <a:lnTo>
                    <a:pt x="81" y="436"/>
                  </a:lnTo>
                  <a:lnTo>
                    <a:pt x="76" y="433"/>
                  </a:lnTo>
                  <a:lnTo>
                    <a:pt x="72" y="430"/>
                  </a:lnTo>
                  <a:lnTo>
                    <a:pt x="70" y="426"/>
                  </a:lnTo>
                  <a:lnTo>
                    <a:pt x="67" y="422"/>
                  </a:lnTo>
                  <a:lnTo>
                    <a:pt x="65" y="416"/>
                  </a:lnTo>
                  <a:lnTo>
                    <a:pt x="64" y="411"/>
                  </a:lnTo>
                  <a:lnTo>
                    <a:pt x="64" y="411"/>
                  </a:lnTo>
                  <a:lnTo>
                    <a:pt x="65" y="405"/>
                  </a:lnTo>
                  <a:lnTo>
                    <a:pt x="67" y="400"/>
                  </a:lnTo>
                  <a:lnTo>
                    <a:pt x="70" y="395"/>
                  </a:lnTo>
                  <a:lnTo>
                    <a:pt x="72" y="391"/>
                  </a:lnTo>
                  <a:lnTo>
                    <a:pt x="76" y="389"/>
                  </a:lnTo>
                  <a:lnTo>
                    <a:pt x="81" y="386"/>
                  </a:lnTo>
                  <a:lnTo>
                    <a:pt x="86" y="384"/>
                  </a:lnTo>
                  <a:lnTo>
                    <a:pt x="92" y="383"/>
                  </a:lnTo>
                  <a:lnTo>
                    <a:pt x="92" y="383"/>
                  </a:lnTo>
                  <a:lnTo>
                    <a:pt x="97" y="384"/>
                  </a:lnTo>
                  <a:lnTo>
                    <a:pt x="103" y="386"/>
                  </a:lnTo>
                  <a:lnTo>
                    <a:pt x="107" y="389"/>
                  </a:lnTo>
                  <a:lnTo>
                    <a:pt x="111" y="391"/>
                  </a:lnTo>
                  <a:lnTo>
                    <a:pt x="114" y="395"/>
                  </a:lnTo>
                  <a:lnTo>
                    <a:pt x="117" y="400"/>
                  </a:lnTo>
                  <a:lnTo>
                    <a:pt x="118" y="405"/>
                  </a:lnTo>
                  <a:lnTo>
                    <a:pt x="119" y="411"/>
                  </a:lnTo>
                  <a:lnTo>
                    <a:pt x="119" y="411"/>
                  </a:lnTo>
                  <a:lnTo>
                    <a:pt x="118" y="416"/>
                  </a:lnTo>
                  <a:lnTo>
                    <a:pt x="117" y="422"/>
                  </a:lnTo>
                  <a:lnTo>
                    <a:pt x="114" y="426"/>
                  </a:lnTo>
                  <a:lnTo>
                    <a:pt x="111" y="430"/>
                  </a:lnTo>
                  <a:lnTo>
                    <a:pt x="107" y="433"/>
                  </a:lnTo>
                  <a:lnTo>
                    <a:pt x="103" y="436"/>
                  </a:lnTo>
                  <a:lnTo>
                    <a:pt x="97" y="437"/>
                  </a:lnTo>
                  <a:lnTo>
                    <a:pt x="92" y="438"/>
                  </a:lnTo>
                  <a:lnTo>
                    <a:pt x="92" y="438"/>
                  </a:lnTo>
                  <a:moveTo>
                    <a:pt x="92" y="161"/>
                  </a:moveTo>
                  <a:lnTo>
                    <a:pt x="92" y="161"/>
                  </a:lnTo>
                  <a:lnTo>
                    <a:pt x="86" y="160"/>
                  </a:lnTo>
                  <a:lnTo>
                    <a:pt x="81" y="158"/>
                  </a:lnTo>
                  <a:lnTo>
                    <a:pt x="76" y="155"/>
                  </a:lnTo>
                  <a:lnTo>
                    <a:pt x="72" y="153"/>
                  </a:lnTo>
                  <a:lnTo>
                    <a:pt x="70" y="148"/>
                  </a:lnTo>
                  <a:lnTo>
                    <a:pt x="67" y="144"/>
                  </a:lnTo>
                  <a:lnTo>
                    <a:pt x="65" y="139"/>
                  </a:lnTo>
                  <a:lnTo>
                    <a:pt x="64" y="133"/>
                  </a:lnTo>
                  <a:lnTo>
                    <a:pt x="64" y="133"/>
                  </a:lnTo>
                  <a:lnTo>
                    <a:pt x="65" y="128"/>
                  </a:lnTo>
                  <a:lnTo>
                    <a:pt x="67" y="122"/>
                  </a:lnTo>
                  <a:lnTo>
                    <a:pt x="70" y="118"/>
                  </a:lnTo>
                  <a:lnTo>
                    <a:pt x="72" y="114"/>
                  </a:lnTo>
                  <a:lnTo>
                    <a:pt x="76" y="111"/>
                  </a:lnTo>
                  <a:lnTo>
                    <a:pt x="81" y="108"/>
                  </a:lnTo>
                  <a:lnTo>
                    <a:pt x="86" y="107"/>
                  </a:lnTo>
                  <a:lnTo>
                    <a:pt x="92" y="105"/>
                  </a:lnTo>
                  <a:lnTo>
                    <a:pt x="92" y="105"/>
                  </a:lnTo>
                  <a:lnTo>
                    <a:pt x="97" y="107"/>
                  </a:lnTo>
                  <a:lnTo>
                    <a:pt x="103" y="108"/>
                  </a:lnTo>
                  <a:lnTo>
                    <a:pt x="107" y="111"/>
                  </a:lnTo>
                  <a:lnTo>
                    <a:pt x="111" y="114"/>
                  </a:lnTo>
                  <a:lnTo>
                    <a:pt x="114" y="118"/>
                  </a:lnTo>
                  <a:lnTo>
                    <a:pt x="117" y="122"/>
                  </a:lnTo>
                  <a:lnTo>
                    <a:pt x="118" y="128"/>
                  </a:lnTo>
                  <a:lnTo>
                    <a:pt x="119" y="133"/>
                  </a:lnTo>
                  <a:lnTo>
                    <a:pt x="119" y="133"/>
                  </a:lnTo>
                  <a:lnTo>
                    <a:pt x="118" y="139"/>
                  </a:lnTo>
                  <a:lnTo>
                    <a:pt x="117" y="144"/>
                  </a:lnTo>
                  <a:lnTo>
                    <a:pt x="114" y="148"/>
                  </a:lnTo>
                  <a:lnTo>
                    <a:pt x="111" y="153"/>
                  </a:lnTo>
                  <a:lnTo>
                    <a:pt x="107" y="155"/>
                  </a:lnTo>
                  <a:lnTo>
                    <a:pt x="103" y="158"/>
                  </a:lnTo>
                  <a:lnTo>
                    <a:pt x="97" y="160"/>
                  </a:lnTo>
                  <a:lnTo>
                    <a:pt x="92" y="161"/>
                  </a:lnTo>
                  <a:lnTo>
                    <a:pt x="92" y="161"/>
                  </a:lnTo>
                </a:path>
              </a:pathLst>
            </a:custGeom>
            <a:gradFill>
              <a:gsLst>
                <a:gs pos="27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66" name="자유형: 도형 2065"/>
            <p:cNvSpPr>
              <a:spLocks noEditPoints="1"/>
            </p:cNvSpPr>
            <p:nvPr/>
          </p:nvSpPr>
          <p:spPr>
            <a:xfrm>
              <a:off x="0" y="3214686"/>
              <a:ext cx="2432050" cy="17621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" y="11"/>
                </a:cxn>
                <a:cxn ang="0">
                  <a:pos x="0" y="1093"/>
                </a:cxn>
                <a:cxn ang="0">
                  <a:pos x="11" y="1109"/>
                </a:cxn>
                <a:cxn ang="0">
                  <a:pos x="1515" y="1110"/>
                </a:cxn>
                <a:cxn ang="0">
                  <a:pos x="1532" y="1100"/>
                </a:cxn>
                <a:cxn ang="0">
                  <a:pos x="1532" y="17"/>
                </a:cxn>
                <a:cxn ang="0">
                  <a:pos x="1522" y="1"/>
                </a:cxn>
                <a:cxn ang="0">
                  <a:pos x="1446" y="993"/>
                </a:cxn>
                <a:cxn ang="0">
                  <a:pos x="1434" y="991"/>
                </a:cxn>
                <a:cxn ang="0">
                  <a:pos x="1423" y="981"/>
                </a:cxn>
                <a:cxn ang="0">
                  <a:pos x="1418" y="966"/>
                </a:cxn>
                <a:cxn ang="0">
                  <a:pos x="1421" y="955"/>
                </a:cxn>
                <a:cxn ang="0">
                  <a:pos x="1430" y="944"/>
                </a:cxn>
                <a:cxn ang="0">
                  <a:pos x="1446" y="938"/>
                </a:cxn>
                <a:cxn ang="0">
                  <a:pos x="1457" y="941"/>
                </a:cxn>
                <a:cxn ang="0">
                  <a:pos x="1468" y="950"/>
                </a:cxn>
                <a:cxn ang="0">
                  <a:pos x="1473" y="966"/>
                </a:cxn>
                <a:cxn ang="0">
                  <a:pos x="1471" y="977"/>
                </a:cxn>
                <a:cxn ang="0">
                  <a:pos x="1461" y="988"/>
                </a:cxn>
                <a:cxn ang="0">
                  <a:pos x="1446" y="993"/>
                </a:cxn>
                <a:cxn ang="0">
                  <a:pos x="1446" y="716"/>
                </a:cxn>
                <a:cxn ang="0">
                  <a:pos x="1430" y="710"/>
                </a:cxn>
                <a:cxn ang="0">
                  <a:pos x="1421" y="699"/>
                </a:cxn>
                <a:cxn ang="0">
                  <a:pos x="1418" y="688"/>
                </a:cxn>
                <a:cxn ang="0">
                  <a:pos x="1423" y="673"/>
                </a:cxn>
                <a:cxn ang="0">
                  <a:pos x="1434" y="663"/>
                </a:cxn>
                <a:cxn ang="0">
                  <a:pos x="1446" y="660"/>
                </a:cxn>
                <a:cxn ang="0">
                  <a:pos x="1461" y="666"/>
                </a:cxn>
                <a:cxn ang="0">
                  <a:pos x="1471" y="677"/>
                </a:cxn>
                <a:cxn ang="0">
                  <a:pos x="1473" y="688"/>
                </a:cxn>
                <a:cxn ang="0">
                  <a:pos x="1468" y="703"/>
                </a:cxn>
                <a:cxn ang="0">
                  <a:pos x="1457" y="713"/>
                </a:cxn>
                <a:cxn ang="0">
                  <a:pos x="1446" y="716"/>
                </a:cxn>
                <a:cxn ang="0">
                  <a:pos x="1440" y="437"/>
                </a:cxn>
                <a:cxn ang="0">
                  <a:pos x="1426" y="430"/>
                </a:cxn>
                <a:cxn ang="0">
                  <a:pos x="1419" y="416"/>
                </a:cxn>
                <a:cxn ang="0">
                  <a:pos x="1419" y="405"/>
                </a:cxn>
                <a:cxn ang="0">
                  <a:pos x="1426" y="391"/>
                </a:cxn>
                <a:cxn ang="0">
                  <a:pos x="1440" y="384"/>
                </a:cxn>
                <a:cxn ang="0">
                  <a:pos x="1451" y="384"/>
                </a:cxn>
                <a:cxn ang="0">
                  <a:pos x="1465" y="391"/>
                </a:cxn>
                <a:cxn ang="0">
                  <a:pos x="1472" y="405"/>
                </a:cxn>
                <a:cxn ang="0">
                  <a:pos x="1472" y="416"/>
                </a:cxn>
                <a:cxn ang="0">
                  <a:pos x="1465" y="430"/>
                </a:cxn>
                <a:cxn ang="0">
                  <a:pos x="1451" y="437"/>
                </a:cxn>
                <a:cxn ang="0">
                  <a:pos x="1446" y="161"/>
                </a:cxn>
                <a:cxn ang="0">
                  <a:pos x="1434" y="158"/>
                </a:cxn>
                <a:cxn ang="0">
                  <a:pos x="1423" y="148"/>
                </a:cxn>
                <a:cxn ang="0">
                  <a:pos x="1418" y="133"/>
                </a:cxn>
                <a:cxn ang="0">
                  <a:pos x="1421" y="122"/>
                </a:cxn>
                <a:cxn ang="0">
                  <a:pos x="1430" y="111"/>
                </a:cxn>
                <a:cxn ang="0">
                  <a:pos x="1446" y="105"/>
                </a:cxn>
                <a:cxn ang="0">
                  <a:pos x="1457" y="108"/>
                </a:cxn>
                <a:cxn ang="0">
                  <a:pos x="1468" y="118"/>
                </a:cxn>
                <a:cxn ang="0">
                  <a:pos x="1473" y="133"/>
                </a:cxn>
                <a:cxn ang="0">
                  <a:pos x="1471" y="144"/>
                </a:cxn>
                <a:cxn ang="0">
                  <a:pos x="1461" y="155"/>
                </a:cxn>
                <a:cxn ang="0">
                  <a:pos x="1446" y="161"/>
                </a:cxn>
              </a:cxnLst>
              <a:rect l="0" t="0" r="r" b="b"/>
              <a:pathLst>
                <a:path w="1532" h="1110">
                  <a:moveTo>
                    <a:pt x="1515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1"/>
                  </a:lnTo>
                  <a:lnTo>
                    <a:pt x="0" y="17"/>
                  </a:lnTo>
                  <a:lnTo>
                    <a:pt x="0" y="1093"/>
                  </a:lnTo>
                  <a:lnTo>
                    <a:pt x="0" y="1093"/>
                  </a:lnTo>
                  <a:lnTo>
                    <a:pt x="1" y="1100"/>
                  </a:lnTo>
                  <a:lnTo>
                    <a:pt x="6" y="1106"/>
                  </a:lnTo>
                  <a:lnTo>
                    <a:pt x="11" y="1109"/>
                  </a:lnTo>
                  <a:lnTo>
                    <a:pt x="17" y="1110"/>
                  </a:lnTo>
                  <a:lnTo>
                    <a:pt x="1515" y="1110"/>
                  </a:lnTo>
                  <a:lnTo>
                    <a:pt x="1515" y="1110"/>
                  </a:lnTo>
                  <a:lnTo>
                    <a:pt x="1522" y="1109"/>
                  </a:lnTo>
                  <a:lnTo>
                    <a:pt x="1527" y="1106"/>
                  </a:lnTo>
                  <a:lnTo>
                    <a:pt x="1532" y="1100"/>
                  </a:lnTo>
                  <a:lnTo>
                    <a:pt x="1532" y="1093"/>
                  </a:lnTo>
                  <a:lnTo>
                    <a:pt x="1532" y="17"/>
                  </a:lnTo>
                  <a:lnTo>
                    <a:pt x="1532" y="17"/>
                  </a:lnTo>
                  <a:lnTo>
                    <a:pt x="1532" y="11"/>
                  </a:lnTo>
                  <a:lnTo>
                    <a:pt x="1527" y="6"/>
                  </a:lnTo>
                  <a:lnTo>
                    <a:pt x="1522" y="1"/>
                  </a:lnTo>
                  <a:lnTo>
                    <a:pt x="1515" y="0"/>
                  </a:lnTo>
                  <a:lnTo>
                    <a:pt x="1515" y="0"/>
                  </a:lnTo>
                  <a:moveTo>
                    <a:pt x="1446" y="993"/>
                  </a:moveTo>
                  <a:lnTo>
                    <a:pt x="1446" y="993"/>
                  </a:lnTo>
                  <a:lnTo>
                    <a:pt x="1440" y="992"/>
                  </a:lnTo>
                  <a:lnTo>
                    <a:pt x="1434" y="991"/>
                  </a:lnTo>
                  <a:lnTo>
                    <a:pt x="1430" y="988"/>
                  </a:lnTo>
                  <a:lnTo>
                    <a:pt x="1426" y="985"/>
                  </a:lnTo>
                  <a:lnTo>
                    <a:pt x="1423" y="981"/>
                  </a:lnTo>
                  <a:lnTo>
                    <a:pt x="1421" y="977"/>
                  </a:lnTo>
                  <a:lnTo>
                    <a:pt x="1419" y="971"/>
                  </a:lnTo>
                  <a:lnTo>
                    <a:pt x="1418" y="966"/>
                  </a:lnTo>
                  <a:lnTo>
                    <a:pt x="1418" y="966"/>
                  </a:lnTo>
                  <a:lnTo>
                    <a:pt x="1419" y="960"/>
                  </a:lnTo>
                  <a:lnTo>
                    <a:pt x="1421" y="955"/>
                  </a:lnTo>
                  <a:lnTo>
                    <a:pt x="1423" y="950"/>
                  </a:lnTo>
                  <a:lnTo>
                    <a:pt x="1426" y="946"/>
                  </a:lnTo>
                  <a:lnTo>
                    <a:pt x="1430" y="944"/>
                  </a:lnTo>
                  <a:lnTo>
                    <a:pt x="1434" y="941"/>
                  </a:lnTo>
                  <a:lnTo>
                    <a:pt x="1440" y="939"/>
                  </a:lnTo>
                  <a:lnTo>
                    <a:pt x="1446" y="938"/>
                  </a:lnTo>
                  <a:lnTo>
                    <a:pt x="1446" y="938"/>
                  </a:lnTo>
                  <a:lnTo>
                    <a:pt x="1451" y="939"/>
                  </a:lnTo>
                  <a:lnTo>
                    <a:pt x="1457" y="941"/>
                  </a:lnTo>
                  <a:lnTo>
                    <a:pt x="1461" y="944"/>
                  </a:lnTo>
                  <a:lnTo>
                    <a:pt x="1465" y="946"/>
                  </a:lnTo>
                  <a:lnTo>
                    <a:pt x="1468" y="950"/>
                  </a:lnTo>
                  <a:lnTo>
                    <a:pt x="1471" y="955"/>
                  </a:lnTo>
                  <a:lnTo>
                    <a:pt x="1472" y="960"/>
                  </a:lnTo>
                  <a:lnTo>
                    <a:pt x="1473" y="966"/>
                  </a:lnTo>
                  <a:lnTo>
                    <a:pt x="1473" y="966"/>
                  </a:lnTo>
                  <a:lnTo>
                    <a:pt x="1472" y="971"/>
                  </a:lnTo>
                  <a:lnTo>
                    <a:pt x="1471" y="977"/>
                  </a:lnTo>
                  <a:lnTo>
                    <a:pt x="1468" y="981"/>
                  </a:lnTo>
                  <a:lnTo>
                    <a:pt x="1465" y="985"/>
                  </a:lnTo>
                  <a:lnTo>
                    <a:pt x="1461" y="988"/>
                  </a:lnTo>
                  <a:lnTo>
                    <a:pt x="1457" y="991"/>
                  </a:lnTo>
                  <a:lnTo>
                    <a:pt x="1451" y="992"/>
                  </a:lnTo>
                  <a:lnTo>
                    <a:pt x="1446" y="993"/>
                  </a:lnTo>
                  <a:lnTo>
                    <a:pt x="1446" y="993"/>
                  </a:lnTo>
                  <a:moveTo>
                    <a:pt x="1446" y="716"/>
                  </a:moveTo>
                  <a:lnTo>
                    <a:pt x="1446" y="716"/>
                  </a:lnTo>
                  <a:lnTo>
                    <a:pt x="1440" y="715"/>
                  </a:lnTo>
                  <a:lnTo>
                    <a:pt x="1434" y="713"/>
                  </a:lnTo>
                  <a:lnTo>
                    <a:pt x="1430" y="710"/>
                  </a:lnTo>
                  <a:lnTo>
                    <a:pt x="1426" y="708"/>
                  </a:lnTo>
                  <a:lnTo>
                    <a:pt x="1423" y="703"/>
                  </a:lnTo>
                  <a:lnTo>
                    <a:pt x="1421" y="699"/>
                  </a:lnTo>
                  <a:lnTo>
                    <a:pt x="1419" y="694"/>
                  </a:lnTo>
                  <a:lnTo>
                    <a:pt x="1418" y="688"/>
                  </a:lnTo>
                  <a:lnTo>
                    <a:pt x="1418" y="688"/>
                  </a:lnTo>
                  <a:lnTo>
                    <a:pt x="1419" y="683"/>
                  </a:lnTo>
                  <a:lnTo>
                    <a:pt x="1421" y="677"/>
                  </a:lnTo>
                  <a:lnTo>
                    <a:pt x="1423" y="673"/>
                  </a:lnTo>
                  <a:lnTo>
                    <a:pt x="1426" y="669"/>
                  </a:lnTo>
                  <a:lnTo>
                    <a:pt x="1430" y="666"/>
                  </a:lnTo>
                  <a:lnTo>
                    <a:pt x="1434" y="663"/>
                  </a:lnTo>
                  <a:lnTo>
                    <a:pt x="1440" y="662"/>
                  </a:lnTo>
                  <a:lnTo>
                    <a:pt x="1446" y="660"/>
                  </a:lnTo>
                  <a:lnTo>
                    <a:pt x="1446" y="660"/>
                  </a:lnTo>
                  <a:lnTo>
                    <a:pt x="1451" y="662"/>
                  </a:lnTo>
                  <a:lnTo>
                    <a:pt x="1457" y="663"/>
                  </a:lnTo>
                  <a:lnTo>
                    <a:pt x="1461" y="666"/>
                  </a:lnTo>
                  <a:lnTo>
                    <a:pt x="1465" y="669"/>
                  </a:lnTo>
                  <a:lnTo>
                    <a:pt x="1468" y="673"/>
                  </a:lnTo>
                  <a:lnTo>
                    <a:pt x="1471" y="677"/>
                  </a:lnTo>
                  <a:lnTo>
                    <a:pt x="1472" y="683"/>
                  </a:lnTo>
                  <a:lnTo>
                    <a:pt x="1473" y="688"/>
                  </a:lnTo>
                  <a:lnTo>
                    <a:pt x="1473" y="688"/>
                  </a:lnTo>
                  <a:lnTo>
                    <a:pt x="1472" y="694"/>
                  </a:lnTo>
                  <a:lnTo>
                    <a:pt x="1471" y="699"/>
                  </a:lnTo>
                  <a:lnTo>
                    <a:pt x="1468" y="703"/>
                  </a:lnTo>
                  <a:lnTo>
                    <a:pt x="1465" y="708"/>
                  </a:lnTo>
                  <a:lnTo>
                    <a:pt x="1461" y="710"/>
                  </a:lnTo>
                  <a:lnTo>
                    <a:pt x="1457" y="713"/>
                  </a:lnTo>
                  <a:lnTo>
                    <a:pt x="1451" y="715"/>
                  </a:lnTo>
                  <a:lnTo>
                    <a:pt x="1446" y="716"/>
                  </a:lnTo>
                  <a:lnTo>
                    <a:pt x="1446" y="716"/>
                  </a:lnTo>
                  <a:moveTo>
                    <a:pt x="1446" y="438"/>
                  </a:moveTo>
                  <a:lnTo>
                    <a:pt x="1446" y="438"/>
                  </a:lnTo>
                  <a:lnTo>
                    <a:pt x="1440" y="437"/>
                  </a:lnTo>
                  <a:lnTo>
                    <a:pt x="1434" y="436"/>
                  </a:lnTo>
                  <a:lnTo>
                    <a:pt x="1430" y="433"/>
                  </a:lnTo>
                  <a:lnTo>
                    <a:pt x="1426" y="430"/>
                  </a:lnTo>
                  <a:lnTo>
                    <a:pt x="1423" y="426"/>
                  </a:lnTo>
                  <a:lnTo>
                    <a:pt x="1421" y="422"/>
                  </a:lnTo>
                  <a:lnTo>
                    <a:pt x="1419" y="416"/>
                  </a:lnTo>
                  <a:lnTo>
                    <a:pt x="1418" y="411"/>
                  </a:lnTo>
                  <a:lnTo>
                    <a:pt x="1418" y="411"/>
                  </a:lnTo>
                  <a:lnTo>
                    <a:pt x="1419" y="405"/>
                  </a:lnTo>
                  <a:lnTo>
                    <a:pt x="1421" y="400"/>
                  </a:lnTo>
                  <a:lnTo>
                    <a:pt x="1423" y="395"/>
                  </a:lnTo>
                  <a:lnTo>
                    <a:pt x="1426" y="391"/>
                  </a:lnTo>
                  <a:lnTo>
                    <a:pt x="1430" y="389"/>
                  </a:lnTo>
                  <a:lnTo>
                    <a:pt x="1434" y="386"/>
                  </a:lnTo>
                  <a:lnTo>
                    <a:pt x="1440" y="384"/>
                  </a:lnTo>
                  <a:lnTo>
                    <a:pt x="1446" y="383"/>
                  </a:lnTo>
                  <a:lnTo>
                    <a:pt x="1446" y="383"/>
                  </a:lnTo>
                  <a:lnTo>
                    <a:pt x="1451" y="384"/>
                  </a:lnTo>
                  <a:lnTo>
                    <a:pt x="1457" y="386"/>
                  </a:lnTo>
                  <a:lnTo>
                    <a:pt x="1461" y="389"/>
                  </a:lnTo>
                  <a:lnTo>
                    <a:pt x="1465" y="391"/>
                  </a:lnTo>
                  <a:lnTo>
                    <a:pt x="1468" y="395"/>
                  </a:lnTo>
                  <a:lnTo>
                    <a:pt x="1471" y="400"/>
                  </a:lnTo>
                  <a:lnTo>
                    <a:pt x="1472" y="405"/>
                  </a:lnTo>
                  <a:lnTo>
                    <a:pt x="1473" y="411"/>
                  </a:lnTo>
                  <a:lnTo>
                    <a:pt x="1473" y="411"/>
                  </a:lnTo>
                  <a:lnTo>
                    <a:pt x="1472" y="416"/>
                  </a:lnTo>
                  <a:lnTo>
                    <a:pt x="1471" y="422"/>
                  </a:lnTo>
                  <a:lnTo>
                    <a:pt x="1468" y="426"/>
                  </a:lnTo>
                  <a:lnTo>
                    <a:pt x="1465" y="430"/>
                  </a:lnTo>
                  <a:lnTo>
                    <a:pt x="1461" y="433"/>
                  </a:lnTo>
                  <a:lnTo>
                    <a:pt x="1457" y="436"/>
                  </a:lnTo>
                  <a:lnTo>
                    <a:pt x="1451" y="437"/>
                  </a:lnTo>
                  <a:lnTo>
                    <a:pt x="1446" y="438"/>
                  </a:lnTo>
                  <a:lnTo>
                    <a:pt x="1446" y="438"/>
                  </a:lnTo>
                  <a:moveTo>
                    <a:pt x="1446" y="161"/>
                  </a:moveTo>
                  <a:lnTo>
                    <a:pt x="1446" y="161"/>
                  </a:lnTo>
                  <a:lnTo>
                    <a:pt x="1440" y="160"/>
                  </a:lnTo>
                  <a:lnTo>
                    <a:pt x="1434" y="158"/>
                  </a:lnTo>
                  <a:lnTo>
                    <a:pt x="1430" y="155"/>
                  </a:lnTo>
                  <a:lnTo>
                    <a:pt x="1426" y="153"/>
                  </a:lnTo>
                  <a:lnTo>
                    <a:pt x="1423" y="148"/>
                  </a:lnTo>
                  <a:lnTo>
                    <a:pt x="1421" y="144"/>
                  </a:lnTo>
                  <a:lnTo>
                    <a:pt x="1419" y="139"/>
                  </a:lnTo>
                  <a:lnTo>
                    <a:pt x="1418" y="133"/>
                  </a:lnTo>
                  <a:lnTo>
                    <a:pt x="1418" y="133"/>
                  </a:lnTo>
                  <a:lnTo>
                    <a:pt x="1419" y="128"/>
                  </a:lnTo>
                  <a:lnTo>
                    <a:pt x="1421" y="122"/>
                  </a:lnTo>
                  <a:lnTo>
                    <a:pt x="1423" y="118"/>
                  </a:lnTo>
                  <a:lnTo>
                    <a:pt x="1426" y="114"/>
                  </a:lnTo>
                  <a:lnTo>
                    <a:pt x="1430" y="111"/>
                  </a:lnTo>
                  <a:lnTo>
                    <a:pt x="1434" y="108"/>
                  </a:lnTo>
                  <a:lnTo>
                    <a:pt x="1440" y="107"/>
                  </a:lnTo>
                  <a:lnTo>
                    <a:pt x="1446" y="105"/>
                  </a:lnTo>
                  <a:lnTo>
                    <a:pt x="1446" y="105"/>
                  </a:lnTo>
                  <a:lnTo>
                    <a:pt x="1451" y="107"/>
                  </a:lnTo>
                  <a:lnTo>
                    <a:pt x="1457" y="108"/>
                  </a:lnTo>
                  <a:lnTo>
                    <a:pt x="1461" y="111"/>
                  </a:lnTo>
                  <a:lnTo>
                    <a:pt x="1465" y="114"/>
                  </a:lnTo>
                  <a:lnTo>
                    <a:pt x="1468" y="118"/>
                  </a:lnTo>
                  <a:lnTo>
                    <a:pt x="1471" y="122"/>
                  </a:lnTo>
                  <a:lnTo>
                    <a:pt x="1472" y="128"/>
                  </a:lnTo>
                  <a:lnTo>
                    <a:pt x="1473" y="133"/>
                  </a:lnTo>
                  <a:lnTo>
                    <a:pt x="1473" y="133"/>
                  </a:lnTo>
                  <a:lnTo>
                    <a:pt x="1472" y="139"/>
                  </a:lnTo>
                  <a:lnTo>
                    <a:pt x="1471" y="144"/>
                  </a:lnTo>
                  <a:lnTo>
                    <a:pt x="1468" y="148"/>
                  </a:lnTo>
                  <a:lnTo>
                    <a:pt x="1465" y="153"/>
                  </a:lnTo>
                  <a:lnTo>
                    <a:pt x="1461" y="155"/>
                  </a:lnTo>
                  <a:lnTo>
                    <a:pt x="1457" y="158"/>
                  </a:lnTo>
                  <a:lnTo>
                    <a:pt x="1451" y="160"/>
                  </a:lnTo>
                  <a:lnTo>
                    <a:pt x="1446" y="161"/>
                  </a:lnTo>
                  <a:lnTo>
                    <a:pt x="1446" y="161"/>
                  </a:lnTo>
                </a:path>
              </a:pathLst>
            </a:custGeom>
            <a:gradFill>
              <a:gsLst>
                <a:gs pos="0">
                  <a:schemeClr val="accent3"/>
                </a:gs>
                <a:gs pos="61000">
                  <a:schemeClr val="accent3">
                    <a:lumMod val="60000"/>
                    <a:lumOff val="40000"/>
                  </a:schemeClr>
                </a:gs>
              </a:gsLst>
              <a:lin ang="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896186" y="3857628"/>
            <a:ext cx="8107127" cy="114300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>
              <a:defRPr sz="4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96186" y="3386137"/>
            <a:ext cx="8061825" cy="477834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018366" y="3251198"/>
            <a:ext cx="582083" cy="1531941"/>
            <a:chOff x="2263775" y="3251198"/>
            <a:chExt cx="436563" cy="1531941"/>
          </a:xfrm>
        </p:grpSpPr>
        <p:sp>
          <p:nvSpPr>
            <p:cNvPr id="2074" name="자유형: 도형 2073"/>
            <p:cNvSpPr/>
            <p:nvPr/>
          </p:nvSpPr>
          <p:spPr>
            <a:xfrm>
              <a:off x="2263775" y="3251198"/>
              <a:ext cx="436563" cy="203200"/>
            </a:xfrm>
            <a:custGeom>
              <a:avLst/>
              <a:gdLst/>
              <a:ahLst/>
              <a:cxnLst>
                <a:cxn ang="0">
                  <a:pos x="6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7" y="119"/>
                </a:cxn>
                <a:cxn ang="0">
                  <a:pos x="12" y="120"/>
                </a:cxn>
                <a:cxn ang="0">
                  <a:pos x="24" y="122"/>
                </a:cxn>
                <a:cxn ang="0">
                  <a:pos x="37" y="117"/>
                </a:cxn>
                <a:cxn ang="0">
                  <a:pos x="51" y="101"/>
                </a:cxn>
                <a:cxn ang="0">
                  <a:pos x="57" y="93"/>
                </a:cxn>
                <a:cxn ang="0">
                  <a:pos x="75" y="77"/>
                </a:cxn>
                <a:cxn ang="0">
                  <a:pos x="102" y="59"/>
                </a:cxn>
                <a:cxn ang="0">
                  <a:pos x="120" y="53"/>
                </a:cxn>
                <a:cxn ang="0">
                  <a:pos x="139" y="51"/>
                </a:cxn>
                <a:cxn ang="0">
                  <a:pos x="159" y="53"/>
                </a:cxn>
                <a:cxn ang="0">
                  <a:pos x="190" y="62"/>
                </a:cxn>
                <a:cxn ang="0">
                  <a:pos x="211" y="75"/>
                </a:cxn>
                <a:cxn ang="0">
                  <a:pos x="229" y="96"/>
                </a:cxn>
                <a:cxn ang="0">
                  <a:pos x="237" y="108"/>
                </a:cxn>
                <a:cxn ang="0">
                  <a:pos x="252" y="122"/>
                </a:cxn>
                <a:cxn ang="0">
                  <a:pos x="264" y="128"/>
                </a:cxn>
                <a:cxn ang="0">
                  <a:pos x="270" y="128"/>
                </a:cxn>
                <a:cxn ang="0">
                  <a:pos x="283" y="122"/>
                </a:cxn>
                <a:cxn ang="0">
                  <a:pos x="289" y="110"/>
                </a:cxn>
                <a:cxn ang="0">
                  <a:pos x="289" y="96"/>
                </a:cxn>
                <a:cxn ang="0">
                  <a:pos x="283" y="83"/>
                </a:cxn>
                <a:cxn ang="0">
                  <a:pos x="268" y="65"/>
                </a:cxn>
                <a:cxn ang="0">
                  <a:pos x="241" y="38"/>
                </a:cxn>
                <a:cxn ang="0">
                  <a:pos x="213" y="18"/>
                </a:cxn>
                <a:cxn ang="0">
                  <a:pos x="190" y="8"/>
                </a:cxn>
                <a:cxn ang="0">
                  <a:pos x="163" y="2"/>
                </a:cxn>
                <a:cxn ang="0">
                  <a:pos x="148" y="0"/>
                </a:cxn>
                <a:cxn ang="0">
                  <a:pos x="120" y="2"/>
                </a:cxn>
                <a:cxn ang="0">
                  <a:pos x="94" y="9"/>
                </a:cxn>
                <a:cxn ang="0">
                  <a:pos x="72" y="18"/>
                </a:cxn>
                <a:cxn ang="0">
                  <a:pos x="36" y="44"/>
                </a:cxn>
                <a:cxn ang="0">
                  <a:pos x="6" y="75"/>
                </a:cxn>
              </a:cxnLst>
              <a:rect l="0" t="0" r="r" b="b"/>
              <a:pathLst>
                <a:path w="291" h="128">
                  <a:moveTo>
                    <a:pt x="6" y="75"/>
                  </a:moveTo>
                  <a:lnTo>
                    <a:pt x="6" y="75"/>
                  </a:lnTo>
                  <a:lnTo>
                    <a:pt x="4" y="80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104"/>
                  </a:lnTo>
                  <a:lnTo>
                    <a:pt x="1" y="111"/>
                  </a:lnTo>
                  <a:lnTo>
                    <a:pt x="7" y="119"/>
                  </a:lnTo>
                  <a:lnTo>
                    <a:pt x="7" y="119"/>
                  </a:lnTo>
                  <a:lnTo>
                    <a:pt x="12" y="120"/>
                  </a:lnTo>
                  <a:lnTo>
                    <a:pt x="16" y="122"/>
                  </a:lnTo>
                  <a:lnTo>
                    <a:pt x="24" y="122"/>
                  </a:lnTo>
                  <a:lnTo>
                    <a:pt x="30" y="120"/>
                  </a:lnTo>
                  <a:lnTo>
                    <a:pt x="37" y="117"/>
                  </a:lnTo>
                  <a:lnTo>
                    <a:pt x="45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57" y="93"/>
                  </a:lnTo>
                  <a:lnTo>
                    <a:pt x="64" y="86"/>
                  </a:lnTo>
                  <a:lnTo>
                    <a:pt x="75" y="77"/>
                  </a:lnTo>
                  <a:lnTo>
                    <a:pt x="87" y="68"/>
                  </a:lnTo>
                  <a:lnTo>
                    <a:pt x="102" y="59"/>
                  </a:lnTo>
                  <a:lnTo>
                    <a:pt x="111" y="56"/>
                  </a:lnTo>
                  <a:lnTo>
                    <a:pt x="120" y="53"/>
                  </a:lnTo>
                  <a:lnTo>
                    <a:pt x="129" y="51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59" y="53"/>
                  </a:lnTo>
                  <a:lnTo>
                    <a:pt x="175" y="56"/>
                  </a:lnTo>
                  <a:lnTo>
                    <a:pt x="190" y="62"/>
                  </a:lnTo>
                  <a:lnTo>
                    <a:pt x="201" y="69"/>
                  </a:lnTo>
                  <a:lnTo>
                    <a:pt x="211" y="75"/>
                  </a:lnTo>
                  <a:lnTo>
                    <a:pt x="219" y="84"/>
                  </a:lnTo>
                  <a:lnTo>
                    <a:pt x="229" y="96"/>
                  </a:lnTo>
                  <a:lnTo>
                    <a:pt x="229" y="96"/>
                  </a:lnTo>
                  <a:lnTo>
                    <a:pt x="237" y="108"/>
                  </a:lnTo>
                  <a:lnTo>
                    <a:pt x="246" y="119"/>
                  </a:lnTo>
                  <a:lnTo>
                    <a:pt x="252" y="122"/>
                  </a:lnTo>
                  <a:lnTo>
                    <a:pt x="256" y="126"/>
                  </a:lnTo>
                  <a:lnTo>
                    <a:pt x="264" y="128"/>
                  </a:lnTo>
                  <a:lnTo>
                    <a:pt x="270" y="128"/>
                  </a:lnTo>
                  <a:lnTo>
                    <a:pt x="270" y="128"/>
                  </a:lnTo>
                  <a:lnTo>
                    <a:pt x="277" y="126"/>
                  </a:lnTo>
                  <a:lnTo>
                    <a:pt x="283" y="122"/>
                  </a:lnTo>
                  <a:lnTo>
                    <a:pt x="286" y="117"/>
                  </a:lnTo>
                  <a:lnTo>
                    <a:pt x="289" y="110"/>
                  </a:lnTo>
                  <a:lnTo>
                    <a:pt x="291" y="102"/>
                  </a:lnTo>
                  <a:lnTo>
                    <a:pt x="289" y="96"/>
                  </a:lnTo>
                  <a:lnTo>
                    <a:pt x="288" y="89"/>
                  </a:lnTo>
                  <a:lnTo>
                    <a:pt x="283" y="83"/>
                  </a:lnTo>
                  <a:lnTo>
                    <a:pt x="283" y="83"/>
                  </a:lnTo>
                  <a:lnTo>
                    <a:pt x="268" y="65"/>
                  </a:lnTo>
                  <a:lnTo>
                    <a:pt x="256" y="51"/>
                  </a:lnTo>
                  <a:lnTo>
                    <a:pt x="241" y="38"/>
                  </a:lnTo>
                  <a:lnTo>
                    <a:pt x="223" y="24"/>
                  </a:lnTo>
                  <a:lnTo>
                    <a:pt x="213" y="18"/>
                  </a:lnTo>
                  <a:lnTo>
                    <a:pt x="202" y="12"/>
                  </a:lnTo>
                  <a:lnTo>
                    <a:pt x="190" y="8"/>
                  </a:lnTo>
                  <a:lnTo>
                    <a:pt x="177" y="3"/>
                  </a:lnTo>
                  <a:lnTo>
                    <a:pt x="163" y="2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35" y="0"/>
                  </a:lnTo>
                  <a:lnTo>
                    <a:pt x="120" y="2"/>
                  </a:lnTo>
                  <a:lnTo>
                    <a:pt x="106" y="5"/>
                  </a:lnTo>
                  <a:lnTo>
                    <a:pt x="94" y="9"/>
                  </a:lnTo>
                  <a:lnTo>
                    <a:pt x="82" y="14"/>
                  </a:lnTo>
                  <a:lnTo>
                    <a:pt x="72" y="18"/>
                  </a:lnTo>
                  <a:lnTo>
                    <a:pt x="52" y="30"/>
                  </a:lnTo>
                  <a:lnTo>
                    <a:pt x="36" y="44"/>
                  </a:lnTo>
                  <a:lnTo>
                    <a:pt x="22" y="56"/>
                  </a:lnTo>
                  <a:lnTo>
                    <a:pt x="6" y="75"/>
                  </a:lnTo>
                  <a:lnTo>
                    <a:pt x="6" y="75"/>
                  </a:lnTo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">
                  <a:schemeClr val="accent5">
                    <a:lumMod val="85000"/>
                  </a:schemeClr>
                </a:gs>
                <a:gs pos="50000">
                  <a:schemeClr val="accent5">
                    <a:lumMod val="95000"/>
                  </a:schemeClr>
                </a:gs>
                <a:gs pos="78000">
                  <a:schemeClr val="accent5">
                    <a:lumMod val="8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75" name="자유형: 도형 2074"/>
            <p:cNvSpPr/>
            <p:nvPr/>
          </p:nvSpPr>
          <p:spPr>
            <a:xfrm>
              <a:off x="2263775" y="3703636"/>
              <a:ext cx="436563" cy="203200"/>
            </a:xfrm>
            <a:custGeom>
              <a:avLst/>
              <a:gdLst/>
              <a:ahLst/>
              <a:cxnLst>
                <a:cxn ang="0">
                  <a:pos x="6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7" y="119"/>
                </a:cxn>
                <a:cxn ang="0">
                  <a:pos x="12" y="120"/>
                </a:cxn>
                <a:cxn ang="0">
                  <a:pos x="24" y="122"/>
                </a:cxn>
                <a:cxn ang="0">
                  <a:pos x="37" y="117"/>
                </a:cxn>
                <a:cxn ang="0">
                  <a:pos x="51" y="101"/>
                </a:cxn>
                <a:cxn ang="0">
                  <a:pos x="57" y="93"/>
                </a:cxn>
                <a:cxn ang="0">
                  <a:pos x="75" y="77"/>
                </a:cxn>
                <a:cxn ang="0">
                  <a:pos x="102" y="59"/>
                </a:cxn>
                <a:cxn ang="0">
                  <a:pos x="120" y="53"/>
                </a:cxn>
                <a:cxn ang="0">
                  <a:pos x="139" y="51"/>
                </a:cxn>
                <a:cxn ang="0">
                  <a:pos x="159" y="53"/>
                </a:cxn>
                <a:cxn ang="0">
                  <a:pos x="190" y="62"/>
                </a:cxn>
                <a:cxn ang="0">
                  <a:pos x="211" y="75"/>
                </a:cxn>
                <a:cxn ang="0">
                  <a:pos x="229" y="96"/>
                </a:cxn>
                <a:cxn ang="0">
                  <a:pos x="237" y="108"/>
                </a:cxn>
                <a:cxn ang="0">
                  <a:pos x="252" y="122"/>
                </a:cxn>
                <a:cxn ang="0">
                  <a:pos x="264" y="128"/>
                </a:cxn>
                <a:cxn ang="0">
                  <a:pos x="270" y="128"/>
                </a:cxn>
                <a:cxn ang="0">
                  <a:pos x="283" y="122"/>
                </a:cxn>
                <a:cxn ang="0">
                  <a:pos x="289" y="110"/>
                </a:cxn>
                <a:cxn ang="0">
                  <a:pos x="289" y="96"/>
                </a:cxn>
                <a:cxn ang="0">
                  <a:pos x="283" y="83"/>
                </a:cxn>
                <a:cxn ang="0">
                  <a:pos x="268" y="65"/>
                </a:cxn>
                <a:cxn ang="0">
                  <a:pos x="241" y="38"/>
                </a:cxn>
                <a:cxn ang="0">
                  <a:pos x="213" y="18"/>
                </a:cxn>
                <a:cxn ang="0">
                  <a:pos x="190" y="8"/>
                </a:cxn>
                <a:cxn ang="0">
                  <a:pos x="163" y="2"/>
                </a:cxn>
                <a:cxn ang="0">
                  <a:pos x="148" y="0"/>
                </a:cxn>
                <a:cxn ang="0">
                  <a:pos x="120" y="2"/>
                </a:cxn>
                <a:cxn ang="0">
                  <a:pos x="94" y="9"/>
                </a:cxn>
                <a:cxn ang="0">
                  <a:pos x="72" y="18"/>
                </a:cxn>
                <a:cxn ang="0">
                  <a:pos x="36" y="44"/>
                </a:cxn>
                <a:cxn ang="0">
                  <a:pos x="6" y="75"/>
                </a:cxn>
              </a:cxnLst>
              <a:rect l="0" t="0" r="r" b="b"/>
              <a:pathLst>
                <a:path w="291" h="128">
                  <a:moveTo>
                    <a:pt x="6" y="75"/>
                  </a:moveTo>
                  <a:lnTo>
                    <a:pt x="6" y="75"/>
                  </a:lnTo>
                  <a:lnTo>
                    <a:pt x="4" y="80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104"/>
                  </a:lnTo>
                  <a:lnTo>
                    <a:pt x="1" y="111"/>
                  </a:lnTo>
                  <a:lnTo>
                    <a:pt x="7" y="119"/>
                  </a:lnTo>
                  <a:lnTo>
                    <a:pt x="7" y="119"/>
                  </a:lnTo>
                  <a:lnTo>
                    <a:pt x="12" y="120"/>
                  </a:lnTo>
                  <a:lnTo>
                    <a:pt x="16" y="122"/>
                  </a:lnTo>
                  <a:lnTo>
                    <a:pt x="24" y="122"/>
                  </a:lnTo>
                  <a:lnTo>
                    <a:pt x="30" y="120"/>
                  </a:lnTo>
                  <a:lnTo>
                    <a:pt x="37" y="117"/>
                  </a:lnTo>
                  <a:lnTo>
                    <a:pt x="45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57" y="93"/>
                  </a:lnTo>
                  <a:lnTo>
                    <a:pt x="64" y="86"/>
                  </a:lnTo>
                  <a:lnTo>
                    <a:pt x="75" y="77"/>
                  </a:lnTo>
                  <a:lnTo>
                    <a:pt x="87" y="68"/>
                  </a:lnTo>
                  <a:lnTo>
                    <a:pt x="102" y="59"/>
                  </a:lnTo>
                  <a:lnTo>
                    <a:pt x="111" y="56"/>
                  </a:lnTo>
                  <a:lnTo>
                    <a:pt x="120" y="53"/>
                  </a:lnTo>
                  <a:lnTo>
                    <a:pt x="129" y="51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59" y="53"/>
                  </a:lnTo>
                  <a:lnTo>
                    <a:pt x="175" y="56"/>
                  </a:lnTo>
                  <a:lnTo>
                    <a:pt x="190" y="62"/>
                  </a:lnTo>
                  <a:lnTo>
                    <a:pt x="201" y="69"/>
                  </a:lnTo>
                  <a:lnTo>
                    <a:pt x="211" y="75"/>
                  </a:lnTo>
                  <a:lnTo>
                    <a:pt x="219" y="84"/>
                  </a:lnTo>
                  <a:lnTo>
                    <a:pt x="229" y="96"/>
                  </a:lnTo>
                  <a:lnTo>
                    <a:pt x="229" y="96"/>
                  </a:lnTo>
                  <a:lnTo>
                    <a:pt x="237" y="108"/>
                  </a:lnTo>
                  <a:lnTo>
                    <a:pt x="246" y="119"/>
                  </a:lnTo>
                  <a:lnTo>
                    <a:pt x="252" y="122"/>
                  </a:lnTo>
                  <a:lnTo>
                    <a:pt x="256" y="126"/>
                  </a:lnTo>
                  <a:lnTo>
                    <a:pt x="264" y="128"/>
                  </a:lnTo>
                  <a:lnTo>
                    <a:pt x="270" y="128"/>
                  </a:lnTo>
                  <a:lnTo>
                    <a:pt x="270" y="128"/>
                  </a:lnTo>
                  <a:lnTo>
                    <a:pt x="277" y="126"/>
                  </a:lnTo>
                  <a:lnTo>
                    <a:pt x="283" y="122"/>
                  </a:lnTo>
                  <a:lnTo>
                    <a:pt x="286" y="117"/>
                  </a:lnTo>
                  <a:lnTo>
                    <a:pt x="289" y="110"/>
                  </a:lnTo>
                  <a:lnTo>
                    <a:pt x="291" y="102"/>
                  </a:lnTo>
                  <a:lnTo>
                    <a:pt x="289" y="96"/>
                  </a:lnTo>
                  <a:lnTo>
                    <a:pt x="288" y="89"/>
                  </a:lnTo>
                  <a:lnTo>
                    <a:pt x="283" y="83"/>
                  </a:lnTo>
                  <a:lnTo>
                    <a:pt x="283" y="83"/>
                  </a:lnTo>
                  <a:lnTo>
                    <a:pt x="268" y="65"/>
                  </a:lnTo>
                  <a:lnTo>
                    <a:pt x="256" y="51"/>
                  </a:lnTo>
                  <a:lnTo>
                    <a:pt x="241" y="38"/>
                  </a:lnTo>
                  <a:lnTo>
                    <a:pt x="223" y="24"/>
                  </a:lnTo>
                  <a:lnTo>
                    <a:pt x="213" y="18"/>
                  </a:lnTo>
                  <a:lnTo>
                    <a:pt x="202" y="12"/>
                  </a:lnTo>
                  <a:lnTo>
                    <a:pt x="190" y="8"/>
                  </a:lnTo>
                  <a:lnTo>
                    <a:pt x="177" y="3"/>
                  </a:lnTo>
                  <a:lnTo>
                    <a:pt x="163" y="2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35" y="0"/>
                  </a:lnTo>
                  <a:lnTo>
                    <a:pt x="120" y="2"/>
                  </a:lnTo>
                  <a:lnTo>
                    <a:pt x="106" y="5"/>
                  </a:lnTo>
                  <a:lnTo>
                    <a:pt x="94" y="9"/>
                  </a:lnTo>
                  <a:lnTo>
                    <a:pt x="82" y="14"/>
                  </a:lnTo>
                  <a:lnTo>
                    <a:pt x="72" y="18"/>
                  </a:lnTo>
                  <a:lnTo>
                    <a:pt x="52" y="30"/>
                  </a:lnTo>
                  <a:lnTo>
                    <a:pt x="36" y="44"/>
                  </a:lnTo>
                  <a:lnTo>
                    <a:pt x="22" y="56"/>
                  </a:lnTo>
                  <a:lnTo>
                    <a:pt x="6" y="75"/>
                  </a:lnTo>
                  <a:lnTo>
                    <a:pt x="6" y="75"/>
                  </a:lnTo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">
                  <a:schemeClr val="accent5">
                    <a:lumMod val="85000"/>
                  </a:schemeClr>
                </a:gs>
                <a:gs pos="50000">
                  <a:schemeClr val="accent5">
                    <a:lumMod val="95000"/>
                  </a:schemeClr>
                </a:gs>
                <a:gs pos="78000">
                  <a:schemeClr val="accent5">
                    <a:lumMod val="8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76" name="자유형: 도형 2075"/>
            <p:cNvSpPr/>
            <p:nvPr/>
          </p:nvSpPr>
          <p:spPr>
            <a:xfrm>
              <a:off x="2263775" y="4138611"/>
              <a:ext cx="436563" cy="203200"/>
            </a:xfrm>
            <a:custGeom>
              <a:avLst/>
              <a:gdLst/>
              <a:ahLst/>
              <a:cxnLst>
                <a:cxn ang="0">
                  <a:pos x="6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7" y="119"/>
                </a:cxn>
                <a:cxn ang="0">
                  <a:pos x="12" y="120"/>
                </a:cxn>
                <a:cxn ang="0">
                  <a:pos x="24" y="122"/>
                </a:cxn>
                <a:cxn ang="0">
                  <a:pos x="37" y="117"/>
                </a:cxn>
                <a:cxn ang="0">
                  <a:pos x="51" y="101"/>
                </a:cxn>
                <a:cxn ang="0">
                  <a:pos x="57" y="93"/>
                </a:cxn>
                <a:cxn ang="0">
                  <a:pos x="75" y="77"/>
                </a:cxn>
                <a:cxn ang="0">
                  <a:pos x="102" y="59"/>
                </a:cxn>
                <a:cxn ang="0">
                  <a:pos x="120" y="53"/>
                </a:cxn>
                <a:cxn ang="0">
                  <a:pos x="139" y="51"/>
                </a:cxn>
                <a:cxn ang="0">
                  <a:pos x="159" y="53"/>
                </a:cxn>
                <a:cxn ang="0">
                  <a:pos x="190" y="62"/>
                </a:cxn>
                <a:cxn ang="0">
                  <a:pos x="211" y="75"/>
                </a:cxn>
                <a:cxn ang="0">
                  <a:pos x="229" y="96"/>
                </a:cxn>
                <a:cxn ang="0">
                  <a:pos x="237" y="108"/>
                </a:cxn>
                <a:cxn ang="0">
                  <a:pos x="252" y="122"/>
                </a:cxn>
                <a:cxn ang="0">
                  <a:pos x="264" y="128"/>
                </a:cxn>
                <a:cxn ang="0">
                  <a:pos x="270" y="128"/>
                </a:cxn>
                <a:cxn ang="0">
                  <a:pos x="283" y="122"/>
                </a:cxn>
                <a:cxn ang="0">
                  <a:pos x="289" y="110"/>
                </a:cxn>
                <a:cxn ang="0">
                  <a:pos x="289" y="96"/>
                </a:cxn>
                <a:cxn ang="0">
                  <a:pos x="283" y="83"/>
                </a:cxn>
                <a:cxn ang="0">
                  <a:pos x="268" y="65"/>
                </a:cxn>
                <a:cxn ang="0">
                  <a:pos x="241" y="38"/>
                </a:cxn>
                <a:cxn ang="0">
                  <a:pos x="213" y="18"/>
                </a:cxn>
                <a:cxn ang="0">
                  <a:pos x="190" y="8"/>
                </a:cxn>
                <a:cxn ang="0">
                  <a:pos x="163" y="2"/>
                </a:cxn>
                <a:cxn ang="0">
                  <a:pos x="148" y="0"/>
                </a:cxn>
                <a:cxn ang="0">
                  <a:pos x="120" y="2"/>
                </a:cxn>
                <a:cxn ang="0">
                  <a:pos x="94" y="9"/>
                </a:cxn>
                <a:cxn ang="0">
                  <a:pos x="72" y="18"/>
                </a:cxn>
                <a:cxn ang="0">
                  <a:pos x="36" y="44"/>
                </a:cxn>
                <a:cxn ang="0">
                  <a:pos x="6" y="75"/>
                </a:cxn>
              </a:cxnLst>
              <a:rect l="0" t="0" r="r" b="b"/>
              <a:pathLst>
                <a:path w="291" h="128">
                  <a:moveTo>
                    <a:pt x="6" y="75"/>
                  </a:moveTo>
                  <a:lnTo>
                    <a:pt x="6" y="75"/>
                  </a:lnTo>
                  <a:lnTo>
                    <a:pt x="4" y="80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104"/>
                  </a:lnTo>
                  <a:lnTo>
                    <a:pt x="1" y="111"/>
                  </a:lnTo>
                  <a:lnTo>
                    <a:pt x="7" y="119"/>
                  </a:lnTo>
                  <a:lnTo>
                    <a:pt x="7" y="119"/>
                  </a:lnTo>
                  <a:lnTo>
                    <a:pt x="12" y="120"/>
                  </a:lnTo>
                  <a:lnTo>
                    <a:pt x="16" y="122"/>
                  </a:lnTo>
                  <a:lnTo>
                    <a:pt x="24" y="122"/>
                  </a:lnTo>
                  <a:lnTo>
                    <a:pt x="30" y="120"/>
                  </a:lnTo>
                  <a:lnTo>
                    <a:pt x="37" y="117"/>
                  </a:lnTo>
                  <a:lnTo>
                    <a:pt x="45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57" y="93"/>
                  </a:lnTo>
                  <a:lnTo>
                    <a:pt x="64" y="86"/>
                  </a:lnTo>
                  <a:lnTo>
                    <a:pt x="75" y="77"/>
                  </a:lnTo>
                  <a:lnTo>
                    <a:pt x="87" y="68"/>
                  </a:lnTo>
                  <a:lnTo>
                    <a:pt x="102" y="59"/>
                  </a:lnTo>
                  <a:lnTo>
                    <a:pt x="111" y="56"/>
                  </a:lnTo>
                  <a:lnTo>
                    <a:pt x="120" y="53"/>
                  </a:lnTo>
                  <a:lnTo>
                    <a:pt x="129" y="51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59" y="53"/>
                  </a:lnTo>
                  <a:lnTo>
                    <a:pt x="175" y="56"/>
                  </a:lnTo>
                  <a:lnTo>
                    <a:pt x="190" y="62"/>
                  </a:lnTo>
                  <a:lnTo>
                    <a:pt x="201" y="69"/>
                  </a:lnTo>
                  <a:lnTo>
                    <a:pt x="211" y="75"/>
                  </a:lnTo>
                  <a:lnTo>
                    <a:pt x="219" y="84"/>
                  </a:lnTo>
                  <a:lnTo>
                    <a:pt x="229" y="96"/>
                  </a:lnTo>
                  <a:lnTo>
                    <a:pt x="229" y="96"/>
                  </a:lnTo>
                  <a:lnTo>
                    <a:pt x="237" y="108"/>
                  </a:lnTo>
                  <a:lnTo>
                    <a:pt x="246" y="119"/>
                  </a:lnTo>
                  <a:lnTo>
                    <a:pt x="252" y="122"/>
                  </a:lnTo>
                  <a:lnTo>
                    <a:pt x="256" y="126"/>
                  </a:lnTo>
                  <a:lnTo>
                    <a:pt x="264" y="128"/>
                  </a:lnTo>
                  <a:lnTo>
                    <a:pt x="270" y="128"/>
                  </a:lnTo>
                  <a:lnTo>
                    <a:pt x="270" y="128"/>
                  </a:lnTo>
                  <a:lnTo>
                    <a:pt x="277" y="126"/>
                  </a:lnTo>
                  <a:lnTo>
                    <a:pt x="283" y="122"/>
                  </a:lnTo>
                  <a:lnTo>
                    <a:pt x="286" y="117"/>
                  </a:lnTo>
                  <a:lnTo>
                    <a:pt x="289" y="110"/>
                  </a:lnTo>
                  <a:lnTo>
                    <a:pt x="291" y="102"/>
                  </a:lnTo>
                  <a:lnTo>
                    <a:pt x="289" y="96"/>
                  </a:lnTo>
                  <a:lnTo>
                    <a:pt x="288" y="89"/>
                  </a:lnTo>
                  <a:lnTo>
                    <a:pt x="283" y="83"/>
                  </a:lnTo>
                  <a:lnTo>
                    <a:pt x="283" y="83"/>
                  </a:lnTo>
                  <a:lnTo>
                    <a:pt x="268" y="65"/>
                  </a:lnTo>
                  <a:lnTo>
                    <a:pt x="256" y="51"/>
                  </a:lnTo>
                  <a:lnTo>
                    <a:pt x="241" y="38"/>
                  </a:lnTo>
                  <a:lnTo>
                    <a:pt x="223" y="24"/>
                  </a:lnTo>
                  <a:lnTo>
                    <a:pt x="213" y="18"/>
                  </a:lnTo>
                  <a:lnTo>
                    <a:pt x="202" y="12"/>
                  </a:lnTo>
                  <a:lnTo>
                    <a:pt x="190" y="8"/>
                  </a:lnTo>
                  <a:lnTo>
                    <a:pt x="177" y="3"/>
                  </a:lnTo>
                  <a:lnTo>
                    <a:pt x="163" y="2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35" y="0"/>
                  </a:lnTo>
                  <a:lnTo>
                    <a:pt x="120" y="2"/>
                  </a:lnTo>
                  <a:lnTo>
                    <a:pt x="106" y="5"/>
                  </a:lnTo>
                  <a:lnTo>
                    <a:pt x="94" y="9"/>
                  </a:lnTo>
                  <a:lnTo>
                    <a:pt x="82" y="14"/>
                  </a:lnTo>
                  <a:lnTo>
                    <a:pt x="72" y="18"/>
                  </a:lnTo>
                  <a:lnTo>
                    <a:pt x="52" y="30"/>
                  </a:lnTo>
                  <a:lnTo>
                    <a:pt x="36" y="44"/>
                  </a:lnTo>
                  <a:lnTo>
                    <a:pt x="22" y="56"/>
                  </a:lnTo>
                  <a:lnTo>
                    <a:pt x="6" y="75"/>
                  </a:lnTo>
                  <a:lnTo>
                    <a:pt x="6" y="75"/>
                  </a:lnTo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">
                  <a:schemeClr val="accent5">
                    <a:lumMod val="85000"/>
                  </a:schemeClr>
                </a:gs>
                <a:gs pos="50000">
                  <a:schemeClr val="accent5">
                    <a:lumMod val="95000"/>
                  </a:schemeClr>
                </a:gs>
                <a:gs pos="78000">
                  <a:schemeClr val="accent5">
                    <a:lumMod val="8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77" name="자유형: 도형 2076"/>
            <p:cNvSpPr/>
            <p:nvPr/>
          </p:nvSpPr>
          <p:spPr>
            <a:xfrm>
              <a:off x="2263775" y="4579939"/>
              <a:ext cx="436563" cy="203200"/>
            </a:xfrm>
            <a:custGeom>
              <a:avLst/>
              <a:gdLst/>
              <a:ahLst/>
              <a:cxnLst>
                <a:cxn ang="0">
                  <a:pos x="6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7" y="119"/>
                </a:cxn>
                <a:cxn ang="0">
                  <a:pos x="12" y="120"/>
                </a:cxn>
                <a:cxn ang="0">
                  <a:pos x="24" y="122"/>
                </a:cxn>
                <a:cxn ang="0">
                  <a:pos x="37" y="117"/>
                </a:cxn>
                <a:cxn ang="0">
                  <a:pos x="51" y="101"/>
                </a:cxn>
                <a:cxn ang="0">
                  <a:pos x="57" y="93"/>
                </a:cxn>
                <a:cxn ang="0">
                  <a:pos x="75" y="77"/>
                </a:cxn>
                <a:cxn ang="0">
                  <a:pos x="102" y="59"/>
                </a:cxn>
                <a:cxn ang="0">
                  <a:pos x="120" y="53"/>
                </a:cxn>
                <a:cxn ang="0">
                  <a:pos x="139" y="51"/>
                </a:cxn>
                <a:cxn ang="0">
                  <a:pos x="159" y="53"/>
                </a:cxn>
                <a:cxn ang="0">
                  <a:pos x="190" y="62"/>
                </a:cxn>
                <a:cxn ang="0">
                  <a:pos x="211" y="75"/>
                </a:cxn>
                <a:cxn ang="0">
                  <a:pos x="229" y="96"/>
                </a:cxn>
                <a:cxn ang="0">
                  <a:pos x="237" y="108"/>
                </a:cxn>
                <a:cxn ang="0">
                  <a:pos x="252" y="122"/>
                </a:cxn>
                <a:cxn ang="0">
                  <a:pos x="264" y="128"/>
                </a:cxn>
                <a:cxn ang="0">
                  <a:pos x="270" y="128"/>
                </a:cxn>
                <a:cxn ang="0">
                  <a:pos x="283" y="122"/>
                </a:cxn>
                <a:cxn ang="0">
                  <a:pos x="289" y="110"/>
                </a:cxn>
                <a:cxn ang="0">
                  <a:pos x="289" y="96"/>
                </a:cxn>
                <a:cxn ang="0">
                  <a:pos x="283" y="83"/>
                </a:cxn>
                <a:cxn ang="0">
                  <a:pos x="268" y="65"/>
                </a:cxn>
                <a:cxn ang="0">
                  <a:pos x="241" y="38"/>
                </a:cxn>
                <a:cxn ang="0">
                  <a:pos x="213" y="18"/>
                </a:cxn>
                <a:cxn ang="0">
                  <a:pos x="190" y="8"/>
                </a:cxn>
                <a:cxn ang="0">
                  <a:pos x="163" y="2"/>
                </a:cxn>
                <a:cxn ang="0">
                  <a:pos x="148" y="0"/>
                </a:cxn>
                <a:cxn ang="0">
                  <a:pos x="120" y="2"/>
                </a:cxn>
                <a:cxn ang="0">
                  <a:pos x="94" y="9"/>
                </a:cxn>
                <a:cxn ang="0">
                  <a:pos x="72" y="18"/>
                </a:cxn>
                <a:cxn ang="0">
                  <a:pos x="36" y="44"/>
                </a:cxn>
                <a:cxn ang="0">
                  <a:pos x="6" y="75"/>
                </a:cxn>
              </a:cxnLst>
              <a:rect l="0" t="0" r="r" b="b"/>
              <a:pathLst>
                <a:path w="291" h="128">
                  <a:moveTo>
                    <a:pt x="6" y="75"/>
                  </a:moveTo>
                  <a:lnTo>
                    <a:pt x="6" y="75"/>
                  </a:lnTo>
                  <a:lnTo>
                    <a:pt x="4" y="80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104"/>
                  </a:lnTo>
                  <a:lnTo>
                    <a:pt x="1" y="111"/>
                  </a:lnTo>
                  <a:lnTo>
                    <a:pt x="7" y="119"/>
                  </a:lnTo>
                  <a:lnTo>
                    <a:pt x="7" y="119"/>
                  </a:lnTo>
                  <a:lnTo>
                    <a:pt x="12" y="120"/>
                  </a:lnTo>
                  <a:lnTo>
                    <a:pt x="16" y="122"/>
                  </a:lnTo>
                  <a:lnTo>
                    <a:pt x="24" y="122"/>
                  </a:lnTo>
                  <a:lnTo>
                    <a:pt x="30" y="120"/>
                  </a:lnTo>
                  <a:lnTo>
                    <a:pt x="37" y="117"/>
                  </a:lnTo>
                  <a:lnTo>
                    <a:pt x="45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57" y="93"/>
                  </a:lnTo>
                  <a:lnTo>
                    <a:pt x="64" y="86"/>
                  </a:lnTo>
                  <a:lnTo>
                    <a:pt x="75" y="77"/>
                  </a:lnTo>
                  <a:lnTo>
                    <a:pt x="87" y="68"/>
                  </a:lnTo>
                  <a:lnTo>
                    <a:pt x="102" y="59"/>
                  </a:lnTo>
                  <a:lnTo>
                    <a:pt x="111" y="56"/>
                  </a:lnTo>
                  <a:lnTo>
                    <a:pt x="120" y="53"/>
                  </a:lnTo>
                  <a:lnTo>
                    <a:pt x="129" y="51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59" y="53"/>
                  </a:lnTo>
                  <a:lnTo>
                    <a:pt x="175" y="56"/>
                  </a:lnTo>
                  <a:lnTo>
                    <a:pt x="190" y="62"/>
                  </a:lnTo>
                  <a:lnTo>
                    <a:pt x="201" y="69"/>
                  </a:lnTo>
                  <a:lnTo>
                    <a:pt x="211" y="75"/>
                  </a:lnTo>
                  <a:lnTo>
                    <a:pt x="219" y="84"/>
                  </a:lnTo>
                  <a:lnTo>
                    <a:pt x="229" y="96"/>
                  </a:lnTo>
                  <a:lnTo>
                    <a:pt x="229" y="96"/>
                  </a:lnTo>
                  <a:lnTo>
                    <a:pt x="237" y="108"/>
                  </a:lnTo>
                  <a:lnTo>
                    <a:pt x="246" y="119"/>
                  </a:lnTo>
                  <a:lnTo>
                    <a:pt x="252" y="122"/>
                  </a:lnTo>
                  <a:lnTo>
                    <a:pt x="256" y="126"/>
                  </a:lnTo>
                  <a:lnTo>
                    <a:pt x="264" y="128"/>
                  </a:lnTo>
                  <a:lnTo>
                    <a:pt x="270" y="128"/>
                  </a:lnTo>
                  <a:lnTo>
                    <a:pt x="270" y="128"/>
                  </a:lnTo>
                  <a:lnTo>
                    <a:pt x="277" y="126"/>
                  </a:lnTo>
                  <a:lnTo>
                    <a:pt x="283" y="122"/>
                  </a:lnTo>
                  <a:lnTo>
                    <a:pt x="286" y="117"/>
                  </a:lnTo>
                  <a:lnTo>
                    <a:pt x="289" y="110"/>
                  </a:lnTo>
                  <a:lnTo>
                    <a:pt x="291" y="102"/>
                  </a:lnTo>
                  <a:lnTo>
                    <a:pt x="289" y="96"/>
                  </a:lnTo>
                  <a:lnTo>
                    <a:pt x="288" y="89"/>
                  </a:lnTo>
                  <a:lnTo>
                    <a:pt x="283" y="83"/>
                  </a:lnTo>
                  <a:lnTo>
                    <a:pt x="283" y="83"/>
                  </a:lnTo>
                  <a:lnTo>
                    <a:pt x="268" y="65"/>
                  </a:lnTo>
                  <a:lnTo>
                    <a:pt x="256" y="51"/>
                  </a:lnTo>
                  <a:lnTo>
                    <a:pt x="241" y="38"/>
                  </a:lnTo>
                  <a:lnTo>
                    <a:pt x="223" y="24"/>
                  </a:lnTo>
                  <a:lnTo>
                    <a:pt x="213" y="18"/>
                  </a:lnTo>
                  <a:lnTo>
                    <a:pt x="202" y="12"/>
                  </a:lnTo>
                  <a:lnTo>
                    <a:pt x="190" y="8"/>
                  </a:lnTo>
                  <a:lnTo>
                    <a:pt x="177" y="3"/>
                  </a:lnTo>
                  <a:lnTo>
                    <a:pt x="163" y="2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35" y="0"/>
                  </a:lnTo>
                  <a:lnTo>
                    <a:pt x="120" y="2"/>
                  </a:lnTo>
                  <a:lnTo>
                    <a:pt x="106" y="5"/>
                  </a:lnTo>
                  <a:lnTo>
                    <a:pt x="94" y="9"/>
                  </a:lnTo>
                  <a:lnTo>
                    <a:pt x="82" y="14"/>
                  </a:lnTo>
                  <a:lnTo>
                    <a:pt x="72" y="18"/>
                  </a:lnTo>
                  <a:lnTo>
                    <a:pt x="52" y="30"/>
                  </a:lnTo>
                  <a:lnTo>
                    <a:pt x="36" y="44"/>
                  </a:lnTo>
                  <a:lnTo>
                    <a:pt x="22" y="56"/>
                  </a:lnTo>
                  <a:lnTo>
                    <a:pt x="6" y="75"/>
                  </a:lnTo>
                  <a:lnTo>
                    <a:pt x="6" y="75"/>
                  </a:lnTo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">
                  <a:schemeClr val="accent5">
                    <a:lumMod val="85000"/>
                  </a:schemeClr>
                </a:gs>
                <a:gs pos="50000">
                  <a:schemeClr val="accent5">
                    <a:lumMod val="95000"/>
                  </a:schemeClr>
                </a:gs>
                <a:gs pos="78000">
                  <a:schemeClr val="accent5">
                    <a:lumMod val="8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66750" y="1357313"/>
            <a:ext cx="5333999" cy="485775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>
          <a:xfrm>
            <a:off x="6219373" y="1357313"/>
            <a:ext cx="5333999" cy="485775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20000"/>
                </a:schemeClr>
              </a:gs>
              <a:gs pos="65000">
                <a:schemeClr val="accent3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74" y="500042"/>
            <a:ext cx="7315199" cy="566738"/>
          </a:xfrm>
        </p:spPr>
        <p:txBody>
          <a:bodyPr anchor="b"/>
          <a:lstStyle>
            <a:lvl1pPr marL="357188" indent="-357188" algn="l">
              <a:buClr>
                <a:schemeClr val="accent3">
                  <a:lumMod val="75000"/>
                </a:schemeClr>
              </a:buClr>
              <a:buFont typeface="Wingdings"/>
              <a:buChar char="!"/>
              <a:defRPr sz="20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399" y="1071546"/>
            <a:ext cx="7315199" cy="4071966"/>
          </a:xfrm>
          <a:solidFill>
            <a:schemeClr val="accent5">
              <a:alpha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143512"/>
            <a:ext cx="7315199" cy="804862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394093" y="3107264"/>
            <a:ext cx="4071966" cy="2117"/>
          </a:xfrm>
          <a:prstGeom prst="straightConnector1">
            <a:avLst/>
          </a:prstGeom>
          <a:ln w="28575">
            <a:solidFill>
              <a:schemeClr val="accent4"/>
            </a:solidFill>
            <a:round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 flipH="1" flipV="1">
            <a:off x="438531" y="3201369"/>
            <a:ext cx="3888000" cy="2117"/>
          </a:xfrm>
          <a:prstGeom prst="straightConnector1">
            <a:avLst/>
          </a:prstGeom>
          <a:ln w="28575">
            <a:solidFill>
              <a:schemeClr val="accent5"/>
            </a:solidFill>
            <a:round/>
            <a:tailEnd type="triangle" w="lg" len="lg"/>
          </a:ln>
          <a:effectLst>
            <a:outerShdw blurRad="50800" dist="127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보석">
    <p:bg>
      <p:bgPr>
        <a:blipFill rotWithShape="1">
          <a:blip r:embed="rId14">
            <a:alphaModFix/>
            <a:duotone>
              <a:schemeClr val="bg2">
                <a:shade val="60000"/>
                <a:alpha val="20000"/>
                <a:hueMod val="97000"/>
                <a:satMod val="200000"/>
                <a:lumMod val="80000"/>
              </a:schemeClr>
              <a:schemeClr val="bg2">
                <a:tint val="40000"/>
                <a:alpha val="2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14290"/>
            <a:ext cx="10972799" cy="896937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447800"/>
            <a:ext cx="10972799" cy="46783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2707" name="직선 화살표 연결선 2706"/>
          <p:cNvCxnSpPr/>
          <p:nvPr/>
        </p:nvCxnSpPr>
        <p:spPr>
          <a:xfrm rot="10800000">
            <a:off x="0" y="1071534"/>
            <a:ext cx="12191999" cy="1611"/>
          </a:xfrm>
          <a:prstGeom prst="straightConnector1">
            <a:avLst/>
          </a:prstGeom>
          <a:ln w="44450">
            <a:solidFill>
              <a:schemeClr val="accent5"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8" name="직선 화살표 연결선 2707"/>
          <p:cNvCxnSpPr/>
          <p:nvPr/>
        </p:nvCxnSpPr>
        <p:spPr>
          <a:xfrm rot="10800000">
            <a:off x="527999" y="1117572"/>
            <a:ext cx="11663999" cy="16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362" name="그림 15361" descr="보라"/>
          <p:cNvPicPr>
            <a:picLocks noChangeArrowheads="1"/>
          </p:cNvPicPr>
          <p:nvPr/>
        </p:nvPicPr>
        <p:blipFill rotWithShape="1">
          <a:blip r:embed="rId15">
            <a:alphaModFix/>
            <a:grayscl/>
            <a:lum bright="36000"/>
          </a:blip>
          <a:srcRect/>
          <a:stretch>
            <a:fillRect/>
          </a:stretch>
        </p:blipFill>
        <p:spPr>
          <a:xfrm>
            <a:off x="11005200" y="216000"/>
            <a:ext cx="890015" cy="824400"/>
          </a:xfrm>
          <a:prstGeom prst="rect">
            <a:avLst/>
          </a:prstGeom>
          <a:noFill/>
        </p:spPr>
      </p:pic>
      <p:pic>
        <p:nvPicPr>
          <p:cNvPr id="15363" name="그림 15362" descr="보라"/>
          <p:cNvPicPr>
            <a:picLocks noChangeArrowheads="1"/>
          </p:cNvPicPr>
          <p:nvPr/>
        </p:nvPicPr>
        <p:blipFill rotWithShape="1">
          <a:blip r:embed="rId15">
            <a:alphaModFix/>
            <a:grayscl/>
            <a:lum bright="36000"/>
          </a:blip>
          <a:srcRect/>
          <a:stretch>
            <a:fillRect/>
          </a:stretch>
        </p:blipFill>
        <p:spPr>
          <a:xfrm>
            <a:off x="10857600" y="0"/>
            <a:ext cx="743712" cy="694800"/>
          </a:xfrm>
          <a:prstGeom prst="rect">
            <a:avLst/>
          </a:prstGeom>
          <a:noFill/>
        </p:spPr>
      </p:pic>
      <p:pic>
        <p:nvPicPr>
          <p:cNvPr id="15364" name="그림 15363" descr="작은빛"/>
          <p:cNvPicPr>
            <a:picLocks noChangeArrowheads="1"/>
          </p:cNvPicPr>
          <p:nvPr/>
        </p:nvPicPr>
        <p:blipFill rotWithShape="1">
          <a:blip r:embed="rId16">
            <a:alphaModFix/>
            <a:lum/>
          </a:blip>
          <a:srcRect l="-6110" t="-6300"/>
          <a:stretch>
            <a:fillRect/>
          </a:stretch>
        </p:blipFill>
        <p:spPr>
          <a:xfrm>
            <a:off x="10000800" y="-216000"/>
            <a:ext cx="1073086" cy="975600"/>
          </a:xfrm>
          <a:prstGeom prst="rect">
            <a:avLst/>
          </a:prstGeom>
          <a:noFill/>
        </p:spPr>
      </p:pic>
      <p:pic>
        <p:nvPicPr>
          <p:cNvPr id="15366" name="그림 15365" descr="보라"/>
          <p:cNvPicPr>
            <a:picLocks noChangeAspect="1" noChangeArrowheads="1"/>
          </p:cNvPicPr>
          <p:nvPr/>
        </p:nvPicPr>
        <p:blipFill rotWithShape="1">
          <a:blip r:embed="rId15">
            <a:alphaModFix/>
            <a:grayscl/>
            <a:lum bright="36000"/>
          </a:blip>
          <a:srcRect/>
          <a:stretch>
            <a:fillRect/>
          </a:stretch>
        </p:blipFill>
        <p:spPr>
          <a:xfrm>
            <a:off x="10001277" y="357166"/>
            <a:ext cx="461407" cy="321064"/>
          </a:xfrm>
          <a:prstGeom prst="rect">
            <a:avLst/>
          </a:prstGeom>
          <a:noFill/>
        </p:spPr>
      </p:pic>
      <p:pic>
        <p:nvPicPr>
          <p:cNvPr id="15367" name="그림 15366" descr="작은빛"/>
          <p:cNvPicPr>
            <a:picLocks noChangeAspect="1" noChangeArrowheads="1"/>
          </p:cNvPicPr>
          <p:nvPr/>
        </p:nvPicPr>
        <p:blipFill rotWithShape="1">
          <a:blip r:embed="rId16">
            <a:alphaModFix/>
            <a:lum/>
          </a:blip>
          <a:srcRect l="-6110" t="-6300"/>
          <a:stretch>
            <a:fillRect/>
          </a:stretch>
        </p:blipFill>
        <p:spPr>
          <a:xfrm>
            <a:off x="9620274" y="285728"/>
            <a:ext cx="839761" cy="571504"/>
          </a:xfrm>
          <a:prstGeom prst="rect">
            <a:avLst/>
          </a:prstGeom>
          <a:noFill/>
        </p:spPr>
      </p:pic>
      <p:pic>
        <p:nvPicPr>
          <p:cNvPr id="15368" name="그림 15367" descr="보라"/>
          <p:cNvPicPr>
            <a:picLocks noChangeArrowheads="1"/>
          </p:cNvPicPr>
          <p:nvPr/>
        </p:nvPicPr>
        <p:blipFill rotWithShape="1">
          <a:blip r:embed="rId15">
            <a:alphaModFix/>
            <a:grayscl/>
            <a:lum bright="36000"/>
          </a:blip>
          <a:srcRect/>
          <a:stretch>
            <a:fillRect/>
          </a:stretch>
        </p:blipFill>
        <p:spPr>
          <a:xfrm>
            <a:off x="8776800" y="284400"/>
            <a:ext cx="536448" cy="500400"/>
          </a:xfrm>
          <a:prstGeom prst="rect">
            <a:avLst/>
          </a:prstGeom>
          <a:noFill/>
        </p:spPr>
      </p:pic>
      <p:pic>
        <p:nvPicPr>
          <p:cNvPr id="15369" name="그림 15368" descr="보라"/>
          <p:cNvPicPr>
            <a:picLocks noChangeArrowheads="1"/>
          </p:cNvPicPr>
          <p:nvPr/>
        </p:nvPicPr>
        <p:blipFill rotWithShape="1">
          <a:blip r:embed="rId15">
            <a:alphaModFix/>
            <a:grayscl/>
            <a:lum bright="36000"/>
          </a:blip>
          <a:srcRect/>
          <a:stretch>
            <a:fillRect/>
          </a:stretch>
        </p:blipFill>
        <p:spPr>
          <a:xfrm>
            <a:off x="8611200" y="572400"/>
            <a:ext cx="402335" cy="374046"/>
          </a:xfrm>
          <a:prstGeom prst="rect">
            <a:avLst/>
          </a:prstGeom>
          <a:noFill/>
        </p:spPr>
      </p:pic>
      <p:pic>
        <p:nvPicPr>
          <p:cNvPr id="15370" name="그림 15369" descr="작은빛"/>
          <p:cNvPicPr>
            <a:picLocks noChangeArrowheads="1"/>
          </p:cNvPicPr>
          <p:nvPr/>
        </p:nvPicPr>
        <p:blipFill rotWithShape="1">
          <a:blip r:embed="rId16">
            <a:alphaModFix/>
            <a:lum/>
          </a:blip>
          <a:srcRect l="-6110" t="-6300"/>
          <a:stretch>
            <a:fillRect/>
          </a:stretch>
        </p:blipFill>
        <p:spPr>
          <a:xfrm>
            <a:off x="7905600" y="284400"/>
            <a:ext cx="511587" cy="460800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80000"/>
        <a:buFont typeface="Wingdings"/>
        <a:buChar char=""/>
        <a:defRPr sz="26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28650" indent="-266700" algn="l" defTabSz="914400" rtl="0" eaLnBrk="1" latinLnBrk="1" hangingPunct="1">
        <a:spcBef>
          <a:spcPct val="20000"/>
        </a:spcBef>
        <a:buFont typeface="Wingdings"/>
        <a:buChar char="§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990600" indent="-276225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43025" indent="-2667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1704975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066925" indent="-276225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4"/>
          </a:solidFill>
          <a:latin typeface="+mn-lt"/>
          <a:ea typeface="+mn-ea"/>
          <a:cs typeface="+mn-cs"/>
        </a:defRPr>
      </a:lvl6pPr>
      <a:lvl7pPr marL="2438400" indent="-28575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4"/>
          </a:solidFill>
          <a:latin typeface="+mn-lt"/>
          <a:ea typeface="+mn-ea"/>
          <a:cs typeface="+mn-cs"/>
        </a:defRPr>
      </a:lvl7pPr>
      <a:lvl8pPr marL="2800350" indent="-276225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4"/>
          </a:solidFill>
          <a:latin typeface="+mn-lt"/>
          <a:ea typeface="+mn-ea"/>
          <a:cs typeface="+mn-cs"/>
        </a:defRPr>
      </a:lvl8pPr>
      <a:lvl9pPr marL="3152775" indent="-28575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4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두루마리 모양: 가로로 말림 3"/>
          <p:cNvSpPr/>
          <p:nvPr/>
        </p:nvSpPr>
        <p:spPr>
          <a:xfrm>
            <a:off x="1828800" y="116586"/>
            <a:ext cx="8534399" cy="1440180"/>
          </a:xfrm>
          <a:prstGeom prst="horizontalScroll">
            <a:avLst>
              <a:gd name="adj" fmla="val 12500"/>
            </a:avLst>
          </a:prstGeom>
          <a:solidFill>
            <a:srgbClr val="69D8AD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dirty="0" err="1">
                <a:solidFill>
                  <a:schemeClr val="dk1"/>
                </a:solidFill>
                <a:latin typeface="나눔고딕"/>
                <a:ea typeface="나눔고딕"/>
              </a:rPr>
              <a:t>문성고</a:t>
            </a:r>
            <a:r>
              <a:rPr lang="ko-KR" altLang="en-US" sz="3600" dirty="0">
                <a:solidFill>
                  <a:schemeClr val="dk1"/>
                </a:solidFill>
                <a:latin typeface="나눔고딕"/>
                <a:ea typeface="나눔고딕"/>
              </a:rPr>
              <a:t> 코딩 프로젝트</a:t>
            </a:r>
            <a:endParaRPr lang="en-US" altLang="ko-KR" sz="3600" dirty="0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 sz="3600" dirty="0">
                <a:solidFill>
                  <a:schemeClr val="dk1"/>
                </a:solidFill>
                <a:latin typeface="나눔고딕"/>
                <a:ea typeface="나눔고딕"/>
              </a:rPr>
              <a:t>(</a:t>
            </a:r>
            <a:r>
              <a:rPr lang="ko-KR" altLang="en-US" sz="3600" dirty="0" err="1">
                <a:solidFill>
                  <a:schemeClr val="dk1"/>
                </a:solidFill>
                <a:latin typeface="나눔고딕"/>
                <a:ea typeface="나눔고딕"/>
              </a:rPr>
              <a:t>초짜반</a:t>
            </a:r>
            <a:r>
              <a:rPr lang="en-US" altLang="ko-KR" sz="3600" dirty="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ko-KR" altLang="en-US" sz="3600" dirty="0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9973" y="1700784"/>
            <a:ext cx="4483225" cy="364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순서도: 대체 처리 14"/>
          <p:cNvSpPr/>
          <p:nvPr/>
        </p:nvSpPr>
        <p:spPr>
          <a:xfrm>
            <a:off x="5159883" y="2132838"/>
            <a:ext cx="1872234" cy="72009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>
                <a:solidFill>
                  <a:schemeClr val="dk1"/>
                </a:solidFill>
                <a:latin typeface="나눔고딕"/>
                <a:ea typeface="나눔고딕"/>
              </a:rPr>
              <a:t>목차</a:t>
            </a:r>
          </a:p>
        </p:txBody>
      </p:sp>
      <p:sp>
        <p:nvSpPr>
          <p:cNvPr id="18" name="순서도: 대체 처리 17"/>
          <p:cNvSpPr/>
          <p:nvPr/>
        </p:nvSpPr>
        <p:spPr>
          <a:xfrm>
            <a:off x="4259770" y="3068955"/>
            <a:ext cx="3672459" cy="720090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dirty="0">
                <a:latin typeface="나눔고딕"/>
                <a:ea typeface="나눔고딕"/>
              </a:rPr>
              <a:t>1.</a:t>
            </a:r>
            <a:r>
              <a:rPr lang="ko-KR" altLang="en-US" sz="2200" dirty="0">
                <a:latin typeface="나눔고딕"/>
                <a:ea typeface="나눔고딕"/>
              </a:rPr>
              <a:t> 주제 선정 계기 및 과정</a:t>
            </a:r>
          </a:p>
        </p:txBody>
      </p:sp>
      <p:sp>
        <p:nvSpPr>
          <p:cNvPr id="19" name="순서도: 대체 처리 18"/>
          <p:cNvSpPr/>
          <p:nvPr/>
        </p:nvSpPr>
        <p:spPr>
          <a:xfrm>
            <a:off x="4259770" y="4005072"/>
            <a:ext cx="3672459" cy="720090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latin typeface="나눔고딕"/>
                <a:ea typeface="나눔고딕"/>
              </a:rPr>
              <a:t>2.</a:t>
            </a:r>
            <a:r>
              <a:rPr lang="ko-KR" altLang="en-US" sz="2200">
                <a:latin typeface="나눔고딕"/>
                <a:ea typeface="나눔고딕"/>
              </a:rPr>
              <a:t> 진행과정에서의 역할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4259770" y="4941189"/>
            <a:ext cx="3672459" cy="720090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latin typeface="나눔고딕"/>
                <a:ea typeface="나눔고딕"/>
              </a:rPr>
              <a:t>3.</a:t>
            </a:r>
            <a:r>
              <a:rPr lang="ko-KR" altLang="en-US" sz="2200">
                <a:latin typeface="나눔고딕"/>
                <a:ea typeface="나눔고딕"/>
              </a:rPr>
              <a:t> 문제점과 해결방안</a:t>
            </a:r>
          </a:p>
        </p:txBody>
      </p:sp>
      <p:sp>
        <p:nvSpPr>
          <p:cNvPr id="21" name="순서도: 대체 처리 20"/>
          <p:cNvSpPr/>
          <p:nvPr/>
        </p:nvSpPr>
        <p:spPr>
          <a:xfrm>
            <a:off x="4259770" y="5877306"/>
            <a:ext cx="3672459" cy="720090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dirty="0">
                <a:latin typeface="나눔고딕"/>
                <a:ea typeface="나눔고딕"/>
              </a:rPr>
              <a:t>4.</a:t>
            </a:r>
            <a:r>
              <a:rPr lang="ko-KR" altLang="en-US" sz="2200" dirty="0">
                <a:latin typeface="나눔고딕"/>
                <a:ea typeface="나눔고딕"/>
              </a:rPr>
              <a:t> 진행과정 및 소감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1620" y="1556766"/>
            <a:ext cx="6048758" cy="42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>
                <a:solidFill>
                  <a:schemeClr val="dk1"/>
                </a:solidFill>
                <a:latin typeface="나눔고딕"/>
                <a:ea typeface="나눔고딕"/>
              </a:rPr>
              <a:t>조원 </a:t>
            </a:r>
            <a:r>
              <a:rPr lang="en-US" altLang="ko-KR" sz="2200">
                <a:solidFill>
                  <a:schemeClr val="dk1"/>
                </a:solidFill>
                <a:latin typeface="나눔고딕"/>
                <a:ea typeface="나눔고딕"/>
              </a:rPr>
              <a:t>:</a:t>
            </a:r>
            <a:r>
              <a:rPr lang="ko-KR" altLang="en-US" sz="2200">
                <a:solidFill>
                  <a:schemeClr val="dk1"/>
                </a:solidFill>
                <a:latin typeface="나눔고딕"/>
                <a:ea typeface="나눔고딕"/>
              </a:rPr>
              <a:t> 마조영</a:t>
            </a:r>
            <a:r>
              <a:rPr lang="en-US" altLang="ko-KR" sz="2200">
                <a:solidFill>
                  <a:schemeClr val="dk1"/>
                </a:solidFill>
                <a:latin typeface="나눔고딕"/>
                <a:ea typeface="나눔고딕"/>
              </a:rPr>
              <a:t>,</a:t>
            </a:r>
            <a:r>
              <a:rPr lang="ko-KR" altLang="en-US" sz="2200">
                <a:solidFill>
                  <a:schemeClr val="dk1"/>
                </a:solidFill>
                <a:latin typeface="나눔고딕"/>
                <a:ea typeface="나눔고딕"/>
              </a:rPr>
              <a:t> 정의헌</a:t>
            </a:r>
            <a:r>
              <a:rPr lang="en-US" altLang="ko-KR" sz="2200">
                <a:solidFill>
                  <a:schemeClr val="dk1"/>
                </a:solidFill>
                <a:latin typeface="나눔고딕"/>
                <a:ea typeface="나눔고딕"/>
              </a:rPr>
              <a:t>,</a:t>
            </a:r>
            <a:r>
              <a:rPr lang="ko-KR" altLang="en-US" sz="2200">
                <a:solidFill>
                  <a:schemeClr val="dk1"/>
                </a:solidFill>
                <a:latin typeface="나눔고딕"/>
                <a:ea typeface="나눔고딕"/>
              </a:rPr>
              <a:t> 김도엽</a:t>
            </a:r>
            <a:r>
              <a:rPr lang="en-US" altLang="ko-KR" sz="2200">
                <a:solidFill>
                  <a:schemeClr val="dk1"/>
                </a:solidFill>
                <a:latin typeface="나눔고딕"/>
                <a:ea typeface="나눔고딕"/>
              </a:rPr>
              <a:t>,</a:t>
            </a:r>
            <a:r>
              <a:rPr lang="ko-KR" altLang="en-US" sz="2200">
                <a:solidFill>
                  <a:schemeClr val="dk1"/>
                </a:solidFill>
                <a:latin typeface="나눔고딕"/>
                <a:ea typeface="나눔고딕"/>
              </a:rPr>
              <a:t> 김채휘</a:t>
            </a:r>
            <a:r>
              <a:rPr lang="en-US" altLang="ko-KR" sz="2200">
                <a:solidFill>
                  <a:schemeClr val="dk1"/>
                </a:solidFill>
                <a:latin typeface="나눔고딕"/>
                <a:ea typeface="나눔고딕"/>
              </a:rPr>
              <a:t>,</a:t>
            </a:r>
            <a:r>
              <a:rPr lang="ko-KR" altLang="en-US" sz="2200">
                <a:solidFill>
                  <a:schemeClr val="dk1"/>
                </a:solidFill>
                <a:latin typeface="나눔고딕"/>
                <a:ea typeface="나눔고딕"/>
              </a:rPr>
              <a:t> 박태휘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/>
          <p:cNvSpPr/>
          <p:nvPr/>
        </p:nvSpPr>
        <p:spPr>
          <a:xfrm>
            <a:off x="609599" y="116585"/>
            <a:ext cx="4470998" cy="840117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dirty="0">
                <a:latin typeface="나눔고딕"/>
                <a:ea typeface="나눔고딕"/>
              </a:rPr>
              <a:t>1.</a:t>
            </a:r>
            <a:r>
              <a:rPr lang="ko-KR" altLang="en-US" sz="2800" dirty="0">
                <a:latin typeface="나눔고딕"/>
                <a:ea typeface="나눔고딕"/>
              </a:rPr>
              <a:t> 주제 선정 계기 및 과정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E308A03-E302-4133-A432-989C2AD69015}"/>
              </a:ext>
            </a:extLst>
          </p:cNvPr>
          <p:cNvSpPr/>
          <p:nvPr/>
        </p:nvSpPr>
        <p:spPr>
          <a:xfrm>
            <a:off x="609599" y="4368430"/>
            <a:ext cx="2302862" cy="594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주제 정하기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19A1E7-CFA8-4B0E-8B17-1981F5A5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5448846"/>
            <a:ext cx="2787455" cy="10562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DA2247-6993-4434-BB1C-22BBC3D88D35}"/>
              </a:ext>
            </a:extLst>
          </p:cNvPr>
          <p:cNvSpPr txBox="1"/>
          <p:nvPr/>
        </p:nvSpPr>
        <p:spPr>
          <a:xfrm>
            <a:off x="996178" y="5515282"/>
            <a:ext cx="1916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조원들이 각자 만들고 싶은 주제를 의견 제시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E12BAF-01E5-49AC-8C86-BB607746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60" y="5448846"/>
            <a:ext cx="2787455" cy="1056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435104-6366-4E92-8EFA-93F7ED43AA09}"/>
              </a:ext>
            </a:extLst>
          </p:cNvPr>
          <p:cNvSpPr txBox="1"/>
          <p:nvPr/>
        </p:nvSpPr>
        <p:spPr>
          <a:xfrm>
            <a:off x="4715157" y="5581719"/>
            <a:ext cx="207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제시된 주제들 중 무엇이 가장 나을 지 투표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E853891-1D04-4112-9CB9-2F020EE0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232" y="5448845"/>
            <a:ext cx="2792910" cy="10562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B9E7D9-7F4E-43EE-9577-76BBF049B653}"/>
              </a:ext>
            </a:extLst>
          </p:cNvPr>
          <p:cNvSpPr txBox="1"/>
          <p:nvPr/>
        </p:nvSpPr>
        <p:spPr>
          <a:xfrm>
            <a:off x="8491226" y="5581719"/>
            <a:ext cx="174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자신에게 맞는 학과 찾기로 주제 선정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5F0B22F-BD7F-40ED-AA7B-E2C370C8A65B}"/>
              </a:ext>
            </a:extLst>
          </p:cNvPr>
          <p:cNvSpPr/>
          <p:nvPr/>
        </p:nvSpPr>
        <p:spPr>
          <a:xfrm>
            <a:off x="3791680" y="6000978"/>
            <a:ext cx="362489" cy="297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4E960D9-A652-4797-88B7-9F624FBB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66" y="5939220"/>
            <a:ext cx="463666" cy="339494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8CA78CF-5E89-4765-8C47-BD1B0D831E15}"/>
              </a:ext>
            </a:extLst>
          </p:cNvPr>
          <p:cNvSpPr/>
          <p:nvPr/>
        </p:nvSpPr>
        <p:spPr>
          <a:xfrm>
            <a:off x="609598" y="1565002"/>
            <a:ext cx="2489981" cy="594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주제 선정 계기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2C9964B-FAD3-45DF-9B95-AF6EAA76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41109"/>
            <a:ext cx="2787455" cy="105620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CCED233-7F64-4045-801F-AC492673A19F}"/>
              </a:ext>
            </a:extLst>
          </p:cNvPr>
          <p:cNvSpPr txBox="1"/>
          <p:nvPr/>
        </p:nvSpPr>
        <p:spPr>
          <a:xfrm>
            <a:off x="880158" y="2807545"/>
            <a:ext cx="2219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고등학생이 되면서 대학 진학에 관심을 가짐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C5EE3D2-AA03-46AB-BC01-C9210E6D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60" y="2741109"/>
            <a:ext cx="2787455" cy="105620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9413406-B903-4AAF-B12F-3578A8198107}"/>
              </a:ext>
            </a:extLst>
          </p:cNvPr>
          <p:cNvSpPr txBox="1"/>
          <p:nvPr/>
        </p:nvSpPr>
        <p:spPr>
          <a:xfrm>
            <a:off x="4715157" y="2908317"/>
            <a:ext cx="207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그러나 나에 맞는 학과를 모르겠음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724E579-8D84-4C5B-B808-0D283C62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232" y="2741108"/>
            <a:ext cx="2792910" cy="105620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ADE76A7-ACB9-44A2-A87D-B7F98C217FDF}"/>
              </a:ext>
            </a:extLst>
          </p:cNvPr>
          <p:cNvSpPr txBox="1"/>
          <p:nvPr/>
        </p:nvSpPr>
        <p:spPr>
          <a:xfrm>
            <a:off x="8434985" y="2831729"/>
            <a:ext cx="214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이런 고민을 가진 사람을 위해 이 주제를 선정함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B81A163-B0F6-4404-A2EB-945712C2118A}"/>
              </a:ext>
            </a:extLst>
          </p:cNvPr>
          <p:cNvSpPr/>
          <p:nvPr/>
        </p:nvSpPr>
        <p:spPr>
          <a:xfrm>
            <a:off x="3791680" y="3293241"/>
            <a:ext cx="362489" cy="297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ACF5978-9BDD-4C8C-94DD-7578AF2EC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66" y="3231483"/>
            <a:ext cx="463666" cy="339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890527-4B6F-4392-9CDF-F2A5768CEEA3}"/>
              </a:ext>
            </a:extLst>
          </p:cNvPr>
          <p:cNvSpPr/>
          <p:nvPr/>
        </p:nvSpPr>
        <p:spPr>
          <a:xfrm>
            <a:off x="622690" y="1475515"/>
            <a:ext cx="3485016" cy="8641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2C58708-4029-4FD6-A2A9-76DAAA23F0CF}"/>
              </a:ext>
            </a:extLst>
          </p:cNvPr>
          <p:cNvSpPr/>
          <p:nvPr/>
        </p:nvSpPr>
        <p:spPr>
          <a:xfrm>
            <a:off x="8472330" y="2463316"/>
            <a:ext cx="3024420" cy="40621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A40D1-7ABA-42BE-9B9C-2EC9E7E7DCD1}"/>
              </a:ext>
            </a:extLst>
          </p:cNvPr>
          <p:cNvSpPr txBox="1"/>
          <p:nvPr/>
        </p:nvSpPr>
        <p:spPr>
          <a:xfrm>
            <a:off x="643200" y="1676738"/>
            <a:ext cx="295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주제 세분화하기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ED82A1-46EA-4C0A-A973-49E3C7D76DF4}"/>
              </a:ext>
            </a:extLst>
          </p:cNvPr>
          <p:cNvSpPr/>
          <p:nvPr/>
        </p:nvSpPr>
        <p:spPr>
          <a:xfrm>
            <a:off x="622690" y="2682133"/>
            <a:ext cx="3049389" cy="16109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29F25-A405-446F-ADB1-F945B0D350D2}"/>
              </a:ext>
            </a:extLst>
          </p:cNvPr>
          <p:cNvSpPr txBox="1"/>
          <p:nvPr/>
        </p:nvSpPr>
        <p:spPr>
          <a:xfrm>
            <a:off x="770100" y="3025961"/>
            <a:ext cx="275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조원들끼리 회의를 통해 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결과값을 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개 내외로 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하기로 결정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B0F381-7AD6-4481-9216-4DBDE470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80" y="2682133"/>
            <a:ext cx="3109992" cy="16109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002A72-9713-4870-956B-D56910B63C00}"/>
              </a:ext>
            </a:extLst>
          </p:cNvPr>
          <p:cNvSpPr txBox="1"/>
          <p:nvPr/>
        </p:nvSpPr>
        <p:spPr>
          <a:xfrm>
            <a:off x="4735616" y="3164461"/>
            <a:ext cx="272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학과를 대계열로 나누어 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결과값 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11</a:t>
            </a: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개 정함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4C08D3-546A-47AD-B20F-56134C25F3F9}"/>
              </a:ext>
            </a:extLst>
          </p:cNvPr>
          <p:cNvSpPr txBox="1"/>
          <p:nvPr/>
        </p:nvSpPr>
        <p:spPr>
          <a:xfrm>
            <a:off x="8824508" y="2939738"/>
            <a:ext cx="2709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공학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교육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사회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법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경제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음악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예술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체육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간호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약학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의료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의사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인문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심리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종교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자연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B3C672A-DBAD-4249-A6A8-43815F79FF64}"/>
              </a:ext>
            </a:extLst>
          </p:cNvPr>
          <p:cNvSpPr/>
          <p:nvPr/>
        </p:nvSpPr>
        <p:spPr>
          <a:xfrm>
            <a:off x="3965678" y="3347271"/>
            <a:ext cx="290556" cy="2807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81ABE01-DC62-46A7-BDC9-29F48B682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374" y="3347271"/>
            <a:ext cx="320068" cy="341406"/>
          </a:xfrm>
          <a:prstGeom prst="rect">
            <a:avLst/>
          </a:prstGeom>
        </p:spPr>
      </p:pic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D65FCC4F-C036-4BEC-A196-BD98CEE3DD26}"/>
              </a:ext>
            </a:extLst>
          </p:cNvPr>
          <p:cNvSpPr/>
          <p:nvPr/>
        </p:nvSpPr>
        <p:spPr>
          <a:xfrm>
            <a:off x="609599" y="116585"/>
            <a:ext cx="3672459" cy="840117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latin typeface="나눔고딕"/>
                <a:ea typeface="나눔고딕"/>
              </a:rPr>
              <a:t>1.</a:t>
            </a:r>
            <a:r>
              <a:rPr lang="ko-KR" altLang="en-US" sz="2800">
                <a:latin typeface="나눔고딕"/>
                <a:ea typeface="나눔고딕"/>
              </a:rPr>
              <a:t> 주제 선정 계기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141CAB2B-8668-4334-ABEE-A6C51F6C6258}"/>
              </a:ext>
            </a:extLst>
          </p:cNvPr>
          <p:cNvSpPr/>
          <p:nvPr/>
        </p:nvSpPr>
        <p:spPr>
          <a:xfrm>
            <a:off x="620037" y="116585"/>
            <a:ext cx="4408368" cy="840117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dirty="0">
                <a:latin typeface="나눔고딕"/>
                <a:ea typeface="나눔고딕"/>
              </a:rPr>
              <a:t>1.</a:t>
            </a:r>
            <a:r>
              <a:rPr lang="ko-KR" altLang="en-US" sz="2800" dirty="0">
                <a:latin typeface="나눔고딕"/>
                <a:ea typeface="나눔고딕"/>
              </a:rPr>
              <a:t> 주제 선정 계기 및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57D74F-B326-41E4-8512-0623807BC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443439"/>
            <a:ext cx="3356080" cy="2243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23F725-46E3-4B77-B68E-862626437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175" y="4461017"/>
            <a:ext cx="2225650" cy="22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209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CEE4F16-E18E-454C-8505-5520F2033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070659"/>
              </p:ext>
            </p:extLst>
          </p:nvPr>
        </p:nvGraphicFramePr>
        <p:xfrm>
          <a:off x="695250" y="4184180"/>
          <a:ext cx="10972800" cy="1951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75035936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67151305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74263493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75763514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838600805"/>
                    </a:ext>
                  </a:extLst>
                </a:gridCol>
              </a:tblGrid>
              <a:tr h="488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마조영</a:t>
                      </a:r>
                      <a:endParaRPr lang="ko-KR" altLang="en-US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정의헌</a:t>
                      </a:r>
                      <a:endParaRPr lang="ko-KR" altLang="en-US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김도엽</a:t>
                      </a:r>
                      <a:endParaRPr lang="ko-KR" altLang="en-US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김채휘</a:t>
                      </a:r>
                      <a:endParaRPr lang="ko-KR" altLang="en-US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박태휘</a:t>
                      </a:r>
                      <a:endParaRPr lang="ko-KR" altLang="en-US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19576"/>
                  </a:ext>
                </a:extLst>
              </a:tr>
              <a:tr h="1204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조장</a:t>
                      </a:r>
                      <a:endParaRPr lang="en-US" altLang="ko-KR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프로젝트 총괄</a:t>
                      </a:r>
                      <a:endParaRPr lang="en-US" altLang="ko-KR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앱 개발</a:t>
                      </a:r>
                      <a:endParaRPr lang="en-US" altLang="ko-KR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아이디어 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자료조사</a:t>
                      </a:r>
                      <a:endParaRPr lang="en-US" altLang="ko-KR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프로젝트에서 </a:t>
                      </a:r>
                      <a:endParaRPr lang="en-US" altLang="ko-KR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질문과 키워드 </a:t>
                      </a:r>
                      <a:endParaRPr lang="en-US" altLang="ko-KR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만들기</a:t>
                      </a:r>
                      <a:endParaRPr lang="en-US" altLang="ko-KR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질문과</a:t>
                      </a:r>
                      <a:r>
                        <a:rPr lang="en-US" altLang="ko-KR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키워드를 </a:t>
                      </a:r>
                      <a:endParaRPr lang="en-US" altLang="ko-KR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만들 때 조언</a:t>
                      </a:r>
                      <a:endParaRPr lang="en-US" altLang="ko-KR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발표</a:t>
                      </a:r>
                      <a:endParaRPr lang="en-US" altLang="ko-KR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개발      </a:t>
                      </a:r>
                      <a:r>
                        <a:rPr lang="en-US" altLang="ko-KR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ppt</a:t>
                      </a:r>
                      <a:r>
                        <a:rPr lang="ko-KR" altLang="en-US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제작</a:t>
                      </a:r>
                      <a:endParaRPr lang="en-US" altLang="ko-KR" sz="1600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대본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개발      </a:t>
                      </a:r>
                      <a:r>
                        <a:rPr lang="en-US" altLang="ko-KR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ppt</a:t>
                      </a:r>
                      <a:r>
                        <a:rPr lang="ko-KR" altLang="en-US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제작</a:t>
                      </a:r>
                      <a:endParaRPr lang="en-US" altLang="ko-KR" sz="1600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한컴 소망 M" panose="02020603020101020101" pitchFamily="18" charset="-127"/>
                          <a:ea typeface="한컴 소망 M" panose="02020603020101020101" pitchFamily="18" charset="-127"/>
                        </a:rPr>
                        <a:t>대본 작성</a:t>
                      </a:r>
                    </a:p>
                    <a:p>
                      <a:pPr algn="l" latinLnBrk="1"/>
                      <a:endParaRPr lang="ko-KR" altLang="en-US" dirty="0">
                        <a:latin typeface="한컴 소망 M" panose="02020603020101020101" pitchFamily="18" charset="-127"/>
                        <a:ea typeface="한컴 소망 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19775"/>
                  </a:ext>
                </a:extLst>
              </a:tr>
            </a:tbl>
          </a:graphicData>
        </a:graphic>
      </p:graphicFrame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AD5A7D44-C213-40BE-8111-9C67B4D9A01C}"/>
              </a:ext>
            </a:extLst>
          </p:cNvPr>
          <p:cNvSpPr/>
          <p:nvPr/>
        </p:nvSpPr>
        <p:spPr>
          <a:xfrm>
            <a:off x="587311" y="116540"/>
            <a:ext cx="3672459" cy="817840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400" dirty="0">
                <a:latin typeface="나눔고딕"/>
                <a:ea typeface="나눔고딕"/>
              </a:rPr>
              <a:t>2.</a:t>
            </a:r>
            <a:r>
              <a:rPr lang="ko-KR" altLang="en-US" sz="2400" dirty="0">
                <a:latin typeface="나눔고딕"/>
                <a:ea typeface="나눔고딕"/>
              </a:rPr>
              <a:t> 진행과정에서의 역할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EF61C8-D8E8-43A6-B84E-19FF2E99C61A}"/>
              </a:ext>
            </a:extLst>
          </p:cNvPr>
          <p:cNvSpPr/>
          <p:nvPr/>
        </p:nvSpPr>
        <p:spPr>
          <a:xfrm>
            <a:off x="695250" y="2397893"/>
            <a:ext cx="3056618" cy="1440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510DB-B662-4AFF-8535-C222C79542C5}"/>
              </a:ext>
            </a:extLst>
          </p:cNvPr>
          <p:cNvSpPr txBox="1"/>
          <p:nvPr/>
        </p:nvSpPr>
        <p:spPr>
          <a:xfrm>
            <a:off x="839270" y="2643246"/>
            <a:ext cx="288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멘토 선생님이 역할 제시</a:t>
            </a:r>
            <a:endParaRPr lang="en-US" altLang="ko-KR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조장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자료조사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발표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, </a:t>
            </a:r>
          </a:p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개발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, ppt </a:t>
            </a:r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제작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86CF4D-827A-4C32-8937-1B2096C3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07" y="2397893"/>
            <a:ext cx="3035317" cy="1463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E500F-EEAC-4CF0-8C7E-84EC75BE236D}"/>
              </a:ext>
            </a:extLst>
          </p:cNvPr>
          <p:cNvSpPr txBox="1"/>
          <p:nvPr/>
        </p:nvSpPr>
        <p:spPr>
          <a:xfrm>
            <a:off x="4511780" y="2643246"/>
            <a:ext cx="266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조원들이 각자 자신이 하고 싶은 역할을 자원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6D1A6C-7CE0-40DB-9547-3B425FF2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51" y="2374926"/>
            <a:ext cx="3079955" cy="14631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30F5E3-80D1-4C7D-87E8-8549AD81D784}"/>
              </a:ext>
            </a:extLst>
          </p:cNvPr>
          <p:cNvSpPr txBox="1"/>
          <p:nvPr/>
        </p:nvSpPr>
        <p:spPr>
          <a:xfrm>
            <a:off x="7968260" y="2643246"/>
            <a:ext cx="27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아래와 같이 역할 결정</a:t>
            </a:r>
            <a:r>
              <a:rPr lang="en-US" altLang="ko-KR" dirty="0">
                <a:solidFill>
                  <a:schemeClr val="bg1"/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C2DE8EB-4479-4A1A-A6C1-ECB0901F7CC7}"/>
              </a:ext>
            </a:extLst>
          </p:cNvPr>
          <p:cNvSpPr/>
          <p:nvPr/>
        </p:nvSpPr>
        <p:spPr>
          <a:xfrm>
            <a:off x="3815829" y="2938847"/>
            <a:ext cx="444958" cy="3582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AD3417A-C8EF-4DBA-9825-EEA0BC75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622" y="2907662"/>
            <a:ext cx="475529" cy="42066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F5856F1-C85F-4F04-A987-43A102395D41}"/>
              </a:ext>
            </a:extLst>
          </p:cNvPr>
          <p:cNvSpPr/>
          <p:nvPr/>
        </p:nvSpPr>
        <p:spPr>
          <a:xfrm>
            <a:off x="7989724" y="4757670"/>
            <a:ext cx="266129" cy="21603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915BA8E-0099-4100-97C2-35AD24F9BB2B}"/>
              </a:ext>
            </a:extLst>
          </p:cNvPr>
          <p:cNvSpPr/>
          <p:nvPr/>
        </p:nvSpPr>
        <p:spPr>
          <a:xfrm>
            <a:off x="10189614" y="4757670"/>
            <a:ext cx="266129" cy="21603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BFD1E31-317C-4A48-829F-CDA91C8B149A}"/>
              </a:ext>
            </a:extLst>
          </p:cNvPr>
          <p:cNvSpPr/>
          <p:nvPr/>
        </p:nvSpPr>
        <p:spPr>
          <a:xfrm>
            <a:off x="695250" y="1484730"/>
            <a:ext cx="2916329" cy="6480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6A021-5036-4912-BACC-E7D388829CD9}"/>
              </a:ext>
            </a:extLst>
          </p:cNvPr>
          <p:cNvSpPr txBox="1"/>
          <p:nvPr/>
        </p:nvSpPr>
        <p:spPr>
          <a:xfrm>
            <a:off x="839270" y="1620351"/>
            <a:ext cx="259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소망 M" panose="02020603020101020101" pitchFamily="18" charset="-127"/>
                <a:ea typeface="한컴 소망 M" panose="02020603020101020101" pitchFamily="18" charset="-127"/>
              </a:rPr>
              <a:t>역할 정하기</a:t>
            </a:r>
          </a:p>
        </p:txBody>
      </p:sp>
    </p:spTree>
    <p:extLst>
      <p:ext uri="{BB962C8B-B14F-4D97-AF65-F5344CB8AC3E}">
        <p14:creationId xmlns:p14="http://schemas.microsoft.com/office/powerpoint/2010/main" val="39108112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253E19D9-446D-4100-9FBF-D527AC67E0C7}"/>
              </a:ext>
            </a:extLst>
          </p:cNvPr>
          <p:cNvSpPr/>
          <p:nvPr/>
        </p:nvSpPr>
        <p:spPr>
          <a:xfrm>
            <a:off x="609599" y="116540"/>
            <a:ext cx="3672459" cy="792110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latin typeface="나눔고딕"/>
                <a:ea typeface="나눔고딕"/>
              </a:rPr>
              <a:t>3.</a:t>
            </a:r>
            <a:r>
              <a:rPr lang="ko-KR" altLang="en-US" sz="2200">
                <a:latin typeface="나눔고딕"/>
                <a:ea typeface="나눔고딕"/>
              </a:rPr>
              <a:t> 문제점과 해결방안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10F14-621A-4DA8-BBD7-29AA4DBCB8A0}"/>
              </a:ext>
            </a:extLst>
          </p:cNvPr>
          <p:cNvSpPr txBox="1"/>
          <p:nvPr/>
        </p:nvSpPr>
        <p:spPr>
          <a:xfrm>
            <a:off x="609598" y="1454985"/>
            <a:ext cx="707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프로젝트를 진행하는 동안 크게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가지의 문제점이 있었습니다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F8F343-A1E9-4900-8F2E-B41B086E4499}"/>
              </a:ext>
            </a:extLst>
          </p:cNvPr>
          <p:cNvSpPr/>
          <p:nvPr/>
        </p:nvSpPr>
        <p:spPr>
          <a:xfrm>
            <a:off x="609599" y="3284980"/>
            <a:ext cx="2520350" cy="13681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+mj-ea"/>
                <a:ea typeface="+mj-ea"/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만날 시간 조정</a:t>
            </a:r>
            <a:endParaRPr lang="en-US" altLang="ko-KR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문제</a:t>
            </a:r>
            <a:endParaRPr lang="en-US" altLang="ko-KR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5784D8-8E56-4935-94E0-F5C9DE654111}"/>
              </a:ext>
            </a:extLst>
          </p:cNvPr>
          <p:cNvSpPr/>
          <p:nvPr/>
        </p:nvSpPr>
        <p:spPr>
          <a:xfrm>
            <a:off x="3935700" y="3284980"/>
            <a:ext cx="2520350" cy="13681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코딩에 대한 이해도 문제</a:t>
            </a:r>
            <a:r>
              <a:rPr lang="en-US" altLang="ko-KR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F37140F-7B8E-49E1-BE24-4FDA2C0AE9CA}"/>
              </a:ext>
            </a:extLst>
          </p:cNvPr>
          <p:cNvSpPr/>
          <p:nvPr/>
        </p:nvSpPr>
        <p:spPr>
          <a:xfrm>
            <a:off x="7261801" y="3275065"/>
            <a:ext cx="2520350" cy="1368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+mj-ea"/>
                <a:ea typeface="+mj-ea"/>
              </a:rPr>
              <a:t>3. </a:t>
            </a:r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어색함</a:t>
            </a:r>
            <a:r>
              <a:rPr lang="en-US" altLang="ko-KR" dirty="0">
                <a:solidFill>
                  <a:sysClr val="windowText" lastClr="000000"/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BBD0FBA-E313-4705-AC08-DAA3A392A452}"/>
              </a:ext>
            </a:extLst>
          </p:cNvPr>
          <p:cNvSpPr/>
          <p:nvPr/>
        </p:nvSpPr>
        <p:spPr>
          <a:xfrm>
            <a:off x="609598" y="2349190"/>
            <a:ext cx="2520349" cy="50407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문제점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0410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93D9D783-2A5A-4CD2-9CAB-308B392C5384}"/>
              </a:ext>
            </a:extLst>
          </p:cNvPr>
          <p:cNvSpPr/>
          <p:nvPr/>
        </p:nvSpPr>
        <p:spPr>
          <a:xfrm>
            <a:off x="609599" y="116540"/>
            <a:ext cx="3672459" cy="792110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latin typeface="나눔고딕"/>
                <a:ea typeface="나눔고딕"/>
              </a:rPr>
              <a:t>3.</a:t>
            </a:r>
            <a:r>
              <a:rPr lang="ko-KR" altLang="en-US" sz="2200">
                <a:latin typeface="나눔고딕"/>
                <a:ea typeface="나눔고딕"/>
              </a:rPr>
              <a:t> 문제점과 해결방안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A8A6BB-29A1-4D87-BB84-E664EEF69B76}"/>
              </a:ext>
            </a:extLst>
          </p:cNvPr>
          <p:cNvSpPr/>
          <p:nvPr/>
        </p:nvSpPr>
        <p:spPr>
          <a:xfrm>
            <a:off x="609601" y="2086032"/>
            <a:ext cx="2520350" cy="13681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+mj-ea"/>
                <a:ea typeface="+mj-ea"/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만날 시간 조정</a:t>
            </a:r>
            <a:endParaRPr lang="en-US" altLang="ko-KR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문제</a:t>
            </a:r>
            <a:endParaRPr lang="en-US" altLang="ko-KR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FE80EB9-645F-4CED-9D9E-1FA670402A99}"/>
              </a:ext>
            </a:extLst>
          </p:cNvPr>
          <p:cNvSpPr/>
          <p:nvPr/>
        </p:nvSpPr>
        <p:spPr>
          <a:xfrm>
            <a:off x="4251983" y="2086032"/>
            <a:ext cx="2520350" cy="13681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코딩에 대한 이해도 문제</a:t>
            </a:r>
            <a:r>
              <a:rPr lang="en-US" altLang="ko-KR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0859949-1353-4B2E-A079-C85B9764F392}"/>
              </a:ext>
            </a:extLst>
          </p:cNvPr>
          <p:cNvSpPr/>
          <p:nvPr/>
        </p:nvSpPr>
        <p:spPr>
          <a:xfrm>
            <a:off x="7801876" y="2086032"/>
            <a:ext cx="2520350" cy="1368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+mj-ea"/>
                <a:ea typeface="+mj-ea"/>
              </a:rPr>
              <a:t>3. </a:t>
            </a:r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어색함</a:t>
            </a:r>
            <a:r>
              <a:rPr lang="en-US" altLang="ko-KR" dirty="0">
                <a:solidFill>
                  <a:sysClr val="windowText" lastClr="000000"/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6A7F97-6E8C-4833-BD4F-D5E85CE17ABF}"/>
              </a:ext>
            </a:extLst>
          </p:cNvPr>
          <p:cNvSpPr/>
          <p:nvPr/>
        </p:nvSpPr>
        <p:spPr>
          <a:xfrm>
            <a:off x="609601" y="1291156"/>
            <a:ext cx="2520349" cy="50407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해결방안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85D399B-C004-4912-BC3A-9CBA8F66495E}"/>
              </a:ext>
            </a:extLst>
          </p:cNvPr>
          <p:cNvSpPr/>
          <p:nvPr/>
        </p:nvSpPr>
        <p:spPr>
          <a:xfrm>
            <a:off x="609600" y="3703155"/>
            <a:ext cx="2520350" cy="2790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맞는 시간을 찾아 </a:t>
            </a:r>
            <a:r>
              <a:rPr lang="en-US" altLang="ko-KR" dirty="0">
                <a:solidFill>
                  <a:sysClr val="windowText" lastClr="000000"/>
                </a:solidFill>
                <a:latin typeface="+mj-ea"/>
                <a:ea typeface="+mj-ea"/>
              </a:rPr>
              <a:t>ppt</a:t>
            </a:r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를 담당한 조원들이 모임</a:t>
            </a:r>
            <a:endParaRPr lang="en-US" altLang="ko-KR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EF38AD2-2A6E-4CF0-8555-EE7DA0E8BB0F}"/>
              </a:ext>
            </a:extLst>
          </p:cNvPr>
          <p:cNvSpPr/>
          <p:nvPr/>
        </p:nvSpPr>
        <p:spPr>
          <a:xfrm>
            <a:off x="4251983" y="3700315"/>
            <a:ext cx="2520350" cy="279293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코딩을 해본 조원이 이해가 안되는 부분을 설명하였음</a:t>
            </a:r>
            <a:endParaRPr lang="en-US" altLang="ko-KR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A540D28-5A91-4B47-82D9-B0ABB5008A3E}"/>
              </a:ext>
            </a:extLst>
          </p:cNvPr>
          <p:cNvSpPr/>
          <p:nvPr/>
        </p:nvSpPr>
        <p:spPr>
          <a:xfrm>
            <a:off x="7801876" y="3700314"/>
            <a:ext cx="2520350" cy="279009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줌을 통해 </a:t>
            </a:r>
            <a:r>
              <a:rPr lang="ko-KR" altLang="en-US" dirty="0" err="1">
                <a:solidFill>
                  <a:sysClr val="windowText" lastClr="000000"/>
                </a:solidFill>
                <a:latin typeface="+mj-ea"/>
                <a:ea typeface="+mj-ea"/>
              </a:rPr>
              <a:t>여려번</a:t>
            </a:r>
            <a:endParaRPr lang="en-US" altLang="ko-KR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 만나고 이야기</a:t>
            </a:r>
            <a:endParaRPr lang="en-US" altLang="ko-KR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+mj-ea"/>
                <a:ea typeface="+mj-ea"/>
              </a:rPr>
              <a:t>하다보니</a:t>
            </a:r>
            <a:r>
              <a:rPr lang="ko-KR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 자연스럽게 친해짐</a:t>
            </a:r>
            <a:endParaRPr lang="en-US" altLang="ko-KR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24098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F51BE-3C6F-40F9-8180-4C4776BE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08" y="5244525"/>
            <a:ext cx="10972799" cy="126562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코딩 활동에서 조원들 대부분이 초급 단계인 이유로 제작이 쉬운 편인 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ko-KR" altLang="en-US" dirty="0" err="1">
                <a:latin typeface="+mj-ea"/>
                <a:ea typeface="+mj-ea"/>
              </a:rPr>
              <a:t>앱인벤터</a:t>
            </a:r>
            <a:r>
              <a:rPr lang="en-US" altLang="ko-KR" dirty="0">
                <a:latin typeface="+mj-ea"/>
                <a:ea typeface="+mj-ea"/>
              </a:rPr>
              <a:t>’</a:t>
            </a:r>
            <a:r>
              <a:rPr lang="ko-KR" altLang="en-US" dirty="0">
                <a:latin typeface="+mj-ea"/>
                <a:ea typeface="+mj-ea"/>
              </a:rPr>
              <a:t>라는 앱을 이용하였습니다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블록을 끼우면서 기능을 만드는 과정에서 재미를 느꼈습니다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57BE7A43-8D47-49AF-B2DF-684A83BC2739}"/>
              </a:ext>
            </a:extLst>
          </p:cNvPr>
          <p:cNvSpPr/>
          <p:nvPr/>
        </p:nvSpPr>
        <p:spPr>
          <a:xfrm>
            <a:off x="609599" y="121070"/>
            <a:ext cx="3672459" cy="789629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dirty="0">
                <a:latin typeface="나눔고딕"/>
                <a:ea typeface="나눔고딕"/>
              </a:rPr>
              <a:t>4.</a:t>
            </a:r>
            <a:r>
              <a:rPr lang="ko-KR" altLang="en-US" sz="2200" dirty="0">
                <a:latin typeface="나눔고딕"/>
                <a:ea typeface="나눔고딕"/>
              </a:rPr>
              <a:t> 진행과정 및 소감</a:t>
            </a:r>
          </a:p>
        </p:txBody>
      </p:sp>
      <p:pic>
        <p:nvPicPr>
          <p:cNvPr id="10" name="그림 9" descr="스크린샷, 컴퓨터, 모니터이(가) 표시된 사진&#10;&#10;자동 생성된 설명">
            <a:extLst>
              <a:ext uri="{FF2B5EF4-FFF2-40B4-BE49-F238E27FC236}">
                <a16:creationId xmlns:a16="http://schemas.microsoft.com/office/drawing/2014/main" id="{BA0BE6C9-4741-45D4-BC33-7A8217F76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8" y="1303779"/>
            <a:ext cx="5058348" cy="284532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F8E184B1-ECAB-4A5E-86C5-DD99B203E5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42" y="1303779"/>
            <a:ext cx="5058350" cy="28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791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2F52E65F-227E-4EBE-A49F-F27AA6555D28}"/>
              </a:ext>
            </a:extLst>
          </p:cNvPr>
          <p:cNvSpPr/>
          <p:nvPr/>
        </p:nvSpPr>
        <p:spPr>
          <a:xfrm>
            <a:off x="614519" y="121070"/>
            <a:ext cx="3672459" cy="789629"/>
          </a:xfrm>
          <a:prstGeom prst="flowChartAlternateProcess">
            <a:avLst/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dirty="0">
                <a:latin typeface="나눔고딕"/>
                <a:ea typeface="나눔고딕"/>
              </a:rPr>
              <a:t>4.</a:t>
            </a:r>
            <a:r>
              <a:rPr lang="ko-KR" altLang="en-US" sz="2200" dirty="0">
                <a:latin typeface="나눔고딕"/>
                <a:ea typeface="나눔고딕"/>
              </a:rPr>
              <a:t> 진행과정 및 소감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0D603A-B14D-4C70-ADD7-E748A7117F7F}"/>
              </a:ext>
            </a:extLst>
          </p:cNvPr>
          <p:cNvSpPr/>
          <p:nvPr/>
        </p:nvSpPr>
        <p:spPr>
          <a:xfrm>
            <a:off x="609599" y="1367001"/>
            <a:ext cx="3672459" cy="5497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+mj-ea"/>
                <a:ea typeface="+mj-ea"/>
              </a:rPr>
              <a:t>조원들의 소감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624F10-0559-4583-8E74-D1B7B2D4DA37}"/>
              </a:ext>
            </a:extLst>
          </p:cNvPr>
          <p:cNvSpPr txBox="1"/>
          <p:nvPr/>
        </p:nvSpPr>
        <p:spPr>
          <a:xfrm>
            <a:off x="609599" y="2204830"/>
            <a:ext cx="11319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+mj-ea"/>
                <a:ea typeface="+mj-ea"/>
              </a:rPr>
              <a:t>마조영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입문자에겐 조금 아쉬울 수 있겠다는 생각이 들었다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r>
              <a:rPr lang="ko-KR" altLang="en-US" sz="2800" dirty="0" err="1">
                <a:solidFill>
                  <a:schemeClr val="bg1"/>
                </a:solidFill>
                <a:latin typeface="+mj-ea"/>
                <a:ea typeface="+mj-ea"/>
              </a:rPr>
              <a:t>정의헌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조사하는 재미가 쏠쏠하였다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800" dirty="0" err="1">
                <a:solidFill>
                  <a:schemeClr val="bg1"/>
                </a:solidFill>
                <a:latin typeface="+mj-ea"/>
                <a:ea typeface="+mj-ea"/>
              </a:rPr>
              <a:t>김도엽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코딩캠프를 하면서 코딩에 대한 자신감이 생겼다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r>
              <a:rPr lang="ko-KR" altLang="en-US" sz="2800" dirty="0" err="1">
                <a:solidFill>
                  <a:schemeClr val="bg1"/>
                </a:solidFill>
                <a:latin typeface="+mj-ea"/>
                <a:ea typeface="+mj-ea"/>
              </a:rPr>
              <a:t>김채휘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코딩에 관심을 가지고 꼭 깊게 배워보고 싶다는 생각을 했다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800" dirty="0" err="1">
                <a:solidFill>
                  <a:schemeClr val="bg1"/>
                </a:solidFill>
                <a:latin typeface="+mj-ea"/>
                <a:ea typeface="+mj-ea"/>
              </a:rPr>
              <a:t>박태휘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이번 프로젝트에서 코딩을 이해하고 관심을 가질 수 있었다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9483979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석">
  <a:themeElements>
    <a:clrScheme name="보석">
      <a:dk1>
        <a:sysClr val="windowText" lastClr="000000"/>
      </a:dk1>
      <a:lt1>
        <a:srgbClr val="FFFFFF"/>
      </a:lt1>
      <a:dk2>
        <a:srgbClr val="4DC7CB"/>
      </a:dk2>
      <a:lt2>
        <a:srgbClr val="F3DF88"/>
      </a:lt2>
      <a:accent1>
        <a:srgbClr val="464D46"/>
      </a:accent1>
      <a:accent2>
        <a:srgbClr val="E5705D"/>
      </a:accent2>
      <a:accent3>
        <a:srgbClr val="2D9B9B"/>
      </a:accent3>
      <a:accent4>
        <a:srgbClr val="5A4E56"/>
      </a:accent4>
      <a:accent5>
        <a:srgbClr val="DBF3F4"/>
      </a:accent5>
      <a:accent6>
        <a:srgbClr val="9A8B95"/>
      </a:accent6>
      <a:hlink>
        <a:srgbClr val="EAC731"/>
      </a:hlink>
      <a:folHlink>
        <a:srgbClr val="AC3904"/>
      </a:folHlink>
    </a:clrScheme>
    <a:fontScheme name="보석">
      <a:majorFont>
        <a:latin typeface="Georgia"/>
        <a:ea typeface=""/>
        <a:cs typeface=""/>
        <a:font script="Jpan" typeface="MS PGothic"/>
        <a:font script="Hang" typeface="한컴 솔잎 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보석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alpha val="50000"/>
                <a:satMod val="255000"/>
              </a:schemeClr>
            </a:gs>
            <a:gs pos="19000">
              <a:schemeClr val="phClr">
                <a:tint val="60000"/>
                <a:shade val="100000"/>
                <a:satMod val="200000"/>
                <a:lumMod val="80000"/>
              </a:schemeClr>
            </a:gs>
            <a:gs pos="100000">
              <a:schemeClr val="phClr">
                <a:shade val="50000"/>
                <a:satMod val="220000"/>
                <a:lumMod val="50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alphaModFix/>
            <a:duotone>
              <a:schemeClr val="phClr">
                <a:shade val="60000"/>
                <a:alpha val="20000"/>
                <a:hueMod val="97000"/>
                <a:satMod val="200000"/>
                <a:lumMod val="80000"/>
              </a:schemeClr>
              <a:schemeClr val="phClr">
                <a:tint val="40000"/>
                <a:alpha val="20000"/>
              </a:schemeClr>
            </a:duotone>
            <a:lum/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374</Words>
  <Application>Microsoft Office PowerPoint</Application>
  <PresentationFormat>와이드스크린</PresentationFormat>
  <Paragraphs>95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보석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은주</cp:lastModifiedBy>
  <cp:revision>34</cp:revision>
  <dcterms:created xsi:type="dcterms:W3CDTF">2015-12-02T08:34:04Z</dcterms:created>
  <dcterms:modified xsi:type="dcterms:W3CDTF">2020-08-29T14:59:55Z</dcterms:modified>
  <cp:version/>
</cp:coreProperties>
</file>