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0F4A51-24E3-420F-BDBE-FAF52CF9066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78A5DCD-F0DF-4F79-8A66-61BE30A4A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C73FAFC-6B02-416A-B60E-969797432FDC}"/>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5AA01D41-5BDA-4DB1-9A45-7B45A334672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03AC029-C06B-42B4-9BD3-8057030E090E}"/>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332273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66A026-030E-4653-B41E-D3FFDA1A6BF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7DB2ECF-2190-4B0A-A8A7-F6734BB6171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98A220D-EA01-42C7-B29D-019DBD653A67}"/>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B706C13E-5FD3-4836-BC5C-9E6D0392B9C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E779A78-2A6D-4EFC-955C-484F81EB22A0}"/>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415838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B33D94F-81D1-4729-B065-4E21C451CC9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1933631-C6D3-4DAD-BFE8-29774A03FEE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D93E6E8-197D-47A5-A8F4-66E7481D2DD8}"/>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319CD687-BD0E-40CF-9FC7-5CE2F60DEF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613932F-1059-4070-A56A-D7AF0C9D5851}"/>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168201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8A65AA-C4C2-4B21-96DD-3E6B6EA8224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4E55734-D8A5-478F-AB41-3BEC3AED4AE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8AEFBC0-3B4C-456F-B3A9-DA694851CF80}"/>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650A2F4B-5ABA-453B-ADF0-F479EFE256F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504C68C-CF97-4277-8491-07C98B19579A}"/>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426452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880573-49DD-49EA-87B1-29958830A39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ED12509-8301-4BA0-9565-3990C98AD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A6DE566-0C72-40D4-96A3-0567E5AFE2F3}"/>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1D22A297-C0D5-4414-8B90-91B84E08289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4ECB3A6-C7FF-4584-9F18-BB0B4427098D}"/>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301786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B4AB73-7CD1-4937-9CBE-ED8AA917068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1FA114F-257D-4C73-BCEA-6A909B716CE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C6DA9FF-6B54-4DA4-81A8-70F9F409E31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C0C8774-A97B-4A09-B3C4-7EF4A144D40F}"/>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6" name="바닥글 개체 틀 5">
            <a:extLst>
              <a:ext uri="{FF2B5EF4-FFF2-40B4-BE49-F238E27FC236}">
                <a16:creationId xmlns:a16="http://schemas.microsoft.com/office/drawing/2014/main" id="{D6E39BFD-96AC-412A-9422-9AC5306DA6B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75DFCEC-A1E4-4531-9111-9028F46C65B7}"/>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143875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356F7A-2B18-438B-BDE3-AD430E709DC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D8EBED4-4F60-4CA3-BE40-8C27181F3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340B7D7-108E-43EA-B387-BE5E839E065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463E602-E1A9-4F35-A6B4-1E90471D7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762212C-0BF0-4319-ADAE-02413E8CAB8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A3FC663-4757-4A89-A34D-DAED8825327A}"/>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8" name="바닥글 개체 틀 7">
            <a:extLst>
              <a:ext uri="{FF2B5EF4-FFF2-40B4-BE49-F238E27FC236}">
                <a16:creationId xmlns:a16="http://schemas.microsoft.com/office/drawing/2014/main" id="{C08C37D3-F229-4AFB-86B4-CF4A496DACB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B711CA6-FBD6-42B1-9E08-EEC5F2044D8D}"/>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112707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882D62-AA5F-470C-A87D-F309F6C64E0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1FA011D-12AA-4795-BA23-60BA1DCC5C18}"/>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4" name="바닥글 개체 틀 3">
            <a:extLst>
              <a:ext uri="{FF2B5EF4-FFF2-40B4-BE49-F238E27FC236}">
                <a16:creationId xmlns:a16="http://schemas.microsoft.com/office/drawing/2014/main" id="{6609B30C-92FA-42E5-ACD0-36AF2D4906E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46EE778-86B9-4296-90FE-17AC40740222}"/>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106137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A90201B-C0F0-4139-8F90-F3FB7129A18F}"/>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3" name="바닥글 개체 틀 2">
            <a:extLst>
              <a:ext uri="{FF2B5EF4-FFF2-40B4-BE49-F238E27FC236}">
                <a16:creationId xmlns:a16="http://schemas.microsoft.com/office/drawing/2014/main" id="{024D631A-26F9-4A4D-98A5-650C6BDEC7C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49997CD-BECE-4713-BF96-DFDDF3B5CEF2}"/>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148074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5A75C1-1B07-4567-B155-BF027327FB6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49E6679-E137-4BED-A66D-F129833379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87C0FB9B-E073-4BE1-A8C8-D6BED14F6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F6DBD74-AF42-41B0-8682-366A56B80241}"/>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6" name="바닥글 개체 틀 5">
            <a:extLst>
              <a:ext uri="{FF2B5EF4-FFF2-40B4-BE49-F238E27FC236}">
                <a16:creationId xmlns:a16="http://schemas.microsoft.com/office/drawing/2014/main" id="{C161E67C-6745-4ABB-9C2F-ADFF0D4B9FE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2A18312-6456-47A7-84FB-F3577B013EED}"/>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150421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A76EAD-A50C-4EB5-95D7-9A4372A5F98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56BBE95-3037-4BCC-A7C8-F81F6C0F0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83633C2-6B5F-43DE-886A-4E565E5D7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DFB81A3-9FAE-48A4-893A-12FE4A1992D0}"/>
              </a:ext>
            </a:extLst>
          </p:cNvPr>
          <p:cNvSpPr>
            <a:spLocks noGrp="1"/>
          </p:cNvSpPr>
          <p:nvPr>
            <p:ph type="dt" sz="half" idx="10"/>
          </p:nvPr>
        </p:nvSpPr>
        <p:spPr/>
        <p:txBody>
          <a:bodyPr/>
          <a:lstStyle/>
          <a:p>
            <a:fld id="{8239210A-F59A-4E38-B260-273D2D21F9D4}" type="datetimeFigureOut">
              <a:rPr lang="ko-KR" altLang="en-US" smtClean="0"/>
              <a:t>2020-04-21</a:t>
            </a:fld>
            <a:endParaRPr lang="ko-KR" altLang="en-US"/>
          </a:p>
        </p:txBody>
      </p:sp>
      <p:sp>
        <p:nvSpPr>
          <p:cNvPr id="6" name="바닥글 개체 틀 5">
            <a:extLst>
              <a:ext uri="{FF2B5EF4-FFF2-40B4-BE49-F238E27FC236}">
                <a16:creationId xmlns:a16="http://schemas.microsoft.com/office/drawing/2014/main" id="{B34D0614-D4E9-4A5B-8C91-9352BC3D0C4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371A1A6-2C49-407E-9078-0C4AB160C46E}"/>
              </a:ext>
            </a:extLst>
          </p:cNvPr>
          <p:cNvSpPr>
            <a:spLocks noGrp="1"/>
          </p:cNvSpPr>
          <p:nvPr>
            <p:ph type="sldNum" sz="quarter" idx="12"/>
          </p:nvPr>
        </p:nvSpPr>
        <p:spPr/>
        <p:txBody>
          <a:body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283437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6FDC2F6-9BE2-4292-8A69-E91A7122F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8AEFF8-3D29-4A84-A799-24EB665C8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3826623-4F60-4216-BC86-D4D50394FA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9210A-F59A-4E38-B260-273D2D21F9D4}"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EA215E02-26F2-42E4-970F-CC00500494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611CF3F-9D2C-49F1-8C51-3D27607C2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EE62A-0D8A-495A-BE92-28BD0A0DDAC7}" type="slidenum">
              <a:rPr lang="ko-KR" altLang="en-US" smtClean="0"/>
              <a:t>‹#›</a:t>
            </a:fld>
            <a:endParaRPr lang="ko-KR" altLang="en-US"/>
          </a:p>
        </p:txBody>
      </p:sp>
    </p:spTree>
    <p:extLst>
      <p:ext uri="{BB962C8B-B14F-4D97-AF65-F5344CB8AC3E}">
        <p14:creationId xmlns:p14="http://schemas.microsoft.com/office/powerpoint/2010/main" val="237310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2002CF-D004-4F94-8D8B-D1E10111141D}"/>
              </a:ext>
            </a:extLst>
          </p:cNvPr>
          <p:cNvSpPr>
            <a:spLocks noGrp="1"/>
          </p:cNvSpPr>
          <p:nvPr>
            <p:ph type="title"/>
          </p:nvPr>
        </p:nvSpPr>
        <p:spPr>
          <a:xfrm>
            <a:off x="838200" y="365125"/>
            <a:ext cx="10515600" cy="1920875"/>
          </a:xfrm>
        </p:spPr>
        <p:txBody>
          <a:bodyPr>
            <a:normAutofit/>
          </a:bodyPr>
          <a:lstStyle/>
          <a:p>
            <a:pPr algn="ctr"/>
            <a:r>
              <a:rPr lang="en-US" altLang="ko-KR" dirty="0"/>
              <a:t>A.I Assignment 1</a:t>
            </a:r>
            <a:br>
              <a:rPr lang="en-US" altLang="ko-KR" dirty="0"/>
            </a:br>
            <a:r>
              <a:rPr lang="en-US" altLang="ko-KR" sz="2800" dirty="0"/>
              <a:t>(Solving the Sudoku)</a:t>
            </a:r>
            <a:br>
              <a:rPr lang="en-US" altLang="ko-KR" sz="2800" dirty="0"/>
            </a:br>
            <a:r>
              <a:rPr lang="en-US" altLang="ko-KR" sz="2800" dirty="0"/>
              <a:t>								</a:t>
            </a:r>
            <a:r>
              <a:rPr lang="en-US" altLang="ko-KR" sz="2000" dirty="0"/>
              <a:t>2015147533 </a:t>
            </a:r>
            <a:r>
              <a:rPr lang="ko-KR" altLang="en-US" sz="2000" dirty="0"/>
              <a:t>유현석</a:t>
            </a:r>
            <a:endParaRPr lang="ko-KR" altLang="en-US" dirty="0"/>
          </a:p>
        </p:txBody>
      </p:sp>
      <p:sp>
        <p:nvSpPr>
          <p:cNvPr id="3" name="내용 개체 틀 2">
            <a:extLst>
              <a:ext uri="{FF2B5EF4-FFF2-40B4-BE49-F238E27FC236}">
                <a16:creationId xmlns:a16="http://schemas.microsoft.com/office/drawing/2014/main" id="{9C87C078-2E33-4CB2-95BC-61500D7A2565}"/>
              </a:ext>
            </a:extLst>
          </p:cNvPr>
          <p:cNvSpPr>
            <a:spLocks noGrp="1"/>
          </p:cNvSpPr>
          <p:nvPr>
            <p:ph idx="1"/>
          </p:nvPr>
        </p:nvSpPr>
        <p:spPr>
          <a:xfrm>
            <a:off x="838200" y="2204721"/>
            <a:ext cx="10515600" cy="3972242"/>
          </a:xfrm>
        </p:spPr>
        <p:txBody>
          <a:bodyPr/>
          <a:lstStyle/>
          <a:p>
            <a:r>
              <a:rPr lang="en-US" altLang="ko-KR" dirty="0"/>
              <a:t>Simple explanation about whole code</a:t>
            </a:r>
          </a:p>
          <a:p>
            <a:endParaRPr lang="en-US" altLang="ko-KR" dirty="0"/>
          </a:p>
          <a:p>
            <a:r>
              <a:rPr lang="en-US" altLang="ko-KR" sz="2000" dirty="0"/>
              <a:t>1. Checking the given number and I will not use those in each row, col, square</a:t>
            </a:r>
          </a:p>
          <a:p>
            <a:endParaRPr lang="en-US" altLang="ko-KR" sz="1050" dirty="0"/>
          </a:p>
          <a:p>
            <a:r>
              <a:rPr lang="en-US" altLang="ko-KR" sz="2000" dirty="0"/>
              <a:t>2.  With using infinite loop for checking the possible count and putting the number of minimum count</a:t>
            </a:r>
          </a:p>
          <a:p>
            <a:endParaRPr lang="en-US" altLang="ko-KR" sz="1050" dirty="0"/>
          </a:p>
          <a:p>
            <a:r>
              <a:rPr lang="en-US" altLang="ko-KR" sz="2000" dirty="0"/>
              <a:t>3. If I put the number then erasing and find new minimum count. When erasing all blank exit the loop</a:t>
            </a:r>
            <a:endParaRPr lang="ko-KR" altLang="en-US" sz="2000" dirty="0"/>
          </a:p>
        </p:txBody>
      </p:sp>
    </p:spTree>
    <p:extLst>
      <p:ext uri="{BB962C8B-B14F-4D97-AF65-F5344CB8AC3E}">
        <p14:creationId xmlns:p14="http://schemas.microsoft.com/office/powerpoint/2010/main" val="144198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193B56-F5A8-416E-AE11-33303C70C60D}"/>
              </a:ext>
            </a:extLst>
          </p:cNvPr>
          <p:cNvSpPr>
            <a:spLocks noGrp="1"/>
          </p:cNvSpPr>
          <p:nvPr>
            <p:ph type="title"/>
          </p:nvPr>
        </p:nvSpPr>
        <p:spPr/>
        <p:txBody>
          <a:bodyPr>
            <a:noAutofit/>
          </a:bodyPr>
          <a:lstStyle/>
          <a:p>
            <a:r>
              <a:rPr lang="en-US" altLang="ko-KR" sz="3600" dirty="0"/>
              <a:t>1. First step before solving Sudoku : </a:t>
            </a:r>
            <a:br>
              <a:rPr lang="en-US" altLang="ko-KR" sz="3600" dirty="0"/>
            </a:br>
            <a:r>
              <a:rPr lang="en-US" altLang="ko-KR" sz="3600" dirty="0"/>
              <a:t>	(Getting the data from given number)</a:t>
            </a:r>
            <a:endParaRPr lang="ko-KR" altLang="en-US" sz="3600" dirty="0"/>
          </a:p>
        </p:txBody>
      </p:sp>
      <p:sp>
        <p:nvSpPr>
          <p:cNvPr id="3" name="내용 개체 틀 2">
            <a:extLst>
              <a:ext uri="{FF2B5EF4-FFF2-40B4-BE49-F238E27FC236}">
                <a16:creationId xmlns:a16="http://schemas.microsoft.com/office/drawing/2014/main" id="{C6EC5028-0622-401E-AF44-78FA75CAEAD7}"/>
              </a:ext>
            </a:extLst>
          </p:cNvPr>
          <p:cNvSpPr>
            <a:spLocks noGrp="1"/>
          </p:cNvSpPr>
          <p:nvPr>
            <p:ph idx="1"/>
          </p:nvPr>
        </p:nvSpPr>
        <p:spPr/>
        <p:txBody>
          <a:bodyPr>
            <a:normAutofit fontScale="62500" lnSpcReduction="20000"/>
          </a:bodyPr>
          <a:lstStyle/>
          <a:p>
            <a:endParaRPr lang="en-US" altLang="ko-KR" sz="2000" dirty="0"/>
          </a:p>
          <a:p>
            <a:r>
              <a:rPr lang="en-US" altLang="ko-KR" sz="2000" dirty="0"/>
              <a:t> </a:t>
            </a:r>
            <a:r>
              <a:rPr lang="en-US" altLang="ko-KR" sz="2900" dirty="0"/>
              <a:t>'''#Checking the first given number and if there is given number putting each part of  </a:t>
            </a:r>
          </a:p>
          <a:p>
            <a:pPr marL="0" indent="0">
              <a:buNone/>
            </a:pPr>
            <a:r>
              <a:rPr lang="en-US" altLang="ko-KR" sz="2900" dirty="0"/>
              <a:t>    row, col, square. Then we will not use that number to each part when we find out the  </a:t>
            </a:r>
          </a:p>
          <a:p>
            <a:pPr marL="0" indent="0">
              <a:buNone/>
            </a:pPr>
            <a:r>
              <a:rPr lang="en-US" altLang="ko-KR" sz="2900" dirty="0"/>
              <a:t>    number. Further more we will make array of blank pos. Each array will have </a:t>
            </a:r>
          </a:p>
          <a:p>
            <a:pPr marL="0" indent="0">
              <a:buNone/>
            </a:pPr>
            <a:r>
              <a:rPr lang="en-US" altLang="ko-KR" sz="2900" dirty="0"/>
              <a:t>    information of </a:t>
            </a:r>
            <a:r>
              <a:rPr lang="en-US" altLang="ko-KR" sz="2900" dirty="0" err="1"/>
              <a:t>xpos</a:t>
            </a:r>
            <a:r>
              <a:rPr lang="en-US" altLang="ko-KR" sz="2900" dirty="0"/>
              <a:t> and </a:t>
            </a:r>
            <a:r>
              <a:rPr lang="en-US" altLang="ko-KR" sz="2900" dirty="0" err="1"/>
              <a:t>ypos</a:t>
            </a:r>
            <a:r>
              <a:rPr lang="en-US" altLang="ko-KR" sz="2900" dirty="0"/>
              <a:t>'''</a:t>
            </a:r>
          </a:p>
          <a:p>
            <a:endParaRPr lang="en-US" altLang="ko-KR" sz="2300" dirty="0"/>
          </a:p>
          <a:p>
            <a:r>
              <a:rPr lang="en-US" altLang="ko-KR" sz="2000" dirty="0"/>
              <a:t>for r in range(1,10):</a:t>
            </a:r>
          </a:p>
          <a:p>
            <a:r>
              <a:rPr lang="en-US" altLang="ko-KR" sz="2000" dirty="0"/>
              <a:t>            for c in range(1,10):</a:t>
            </a:r>
          </a:p>
          <a:p>
            <a:r>
              <a:rPr lang="en-US" altLang="ko-KR" sz="2000" dirty="0"/>
              <a:t>                    if </a:t>
            </a:r>
            <a:r>
              <a:rPr lang="en-US" altLang="ko-KR" sz="2000" dirty="0" err="1"/>
              <a:t>self.given_number</a:t>
            </a:r>
            <a:r>
              <a:rPr lang="en-US" altLang="ko-KR" sz="2000" dirty="0"/>
              <a:t>[r-1][c-1] ==0:  # If it is blank!!</a:t>
            </a:r>
          </a:p>
          <a:p>
            <a:r>
              <a:rPr lang="en-US" altLang="ko-KR" sz="2000" dirty="0"/>
              <a:t>                    </a:t>
            </a:r>
            <a:r>
              <a:rPr lang="en-US" altLang="ko-KR" sz="2000" dirty="0" err="1"/>
              <a:t>self.zero_xy.append</a:t>
            </a:r>
            <a:r>
              <a:rPr lang="en-US" altLang="ko-KR" sz="2000" dirty="0"/>
              <a:t>((r-1,c-1))          # Put into array of </a:t>
            </a:r>
            <a:r>
              <a:rPr lang="en-US" altLang="ko-KR" sz="2000" dirty="0" err="1"/>
              <a:t>xpos</a:t>
            </a:r>
            <a:r>
              <a:rPr lang="en-US" altLang="ko-KR" sz="2000" dirty="0"/>
              <a:t>, </a:t>
            </a:r>
            <a:r>
              <a:rPr lang="en-US" altLang="ko-KR" sz="2000" dirty="0" err="1"/>
              <a:t>ypos</a:t>
            </a:r>
            <a:endParaRPr lang="en-US" altLang="ko-KR" sz="2000" dirty="0"/>
          </a:p>
          <a:p>
            <a:r>
              <a:rPr lang="en-US" altLang="ko-KR" sz="2000" dirty="0"/>
              <a:t>                    </a:t>
            </a:r>
            <a:r>
              <a:rPr lang="en-US" altLang="ko-KR" sz="2000" dirty="0" err="1"/>
              <a:t>zero_cnt</a:t>
            </a:r>
            <a:r>
              <a:rPr lang="en-US" altLang="ko-KR" sz="2000" dirty="0"/>
              <a:t> +=1                             # Increase number of blank    </a:t>
            </a:r>
          </a:p>
          <a:p>
            <a:r>
              <a:rPr lang="en-US" altLang="ko-KR" sz="2000" dirty="0"/>
              <a:t>                else:</a:t>
            </a:r>
          </a:p>
          <a:p>
            <a:r>
              <a:rPr lang="en-US" altLang="ko-KR" sz="2000" dirty="0"/>
              <a:t>                    </a:t>
            </a:r>
            <a:r>
              <a:rPr lang="en-US" altLang="ko-KR" sz="2000" dirty="0" err="1"/>
              <a:t>self.row_check</a:t>
            </a:r>
            <a:r>
              <a:rPr lang="en-US" altLang="ko-KR" sz="2000" dirty="0"/>
              <a:t>[r-1][</a:t>
            </a:r>
            <a:r>
              <a:rPr lang="en-US" altLang="ko-KR" sz="2000" dirty="0" err="1"/>
              <a:t>self.puzzle</a:t>
            </a:r>
            <a:r>
              <a:rPr lang="en-US" altLang="ko-KR" sz="2000" dirty="0"/>
              <a:t>[r-1][c-1]]=1                                   # Will not use in row</a:t>
            </a:r>
          </a:p>
          <a:p>
            <a:r>
              <a:rPr lang="en-US" altLang="ko-KR" sz="2000" dirty="0"/>
              <a:t>                    </a:t>
            </a:r>
            <a:r>
              <a:rPr lang="en-US" altLang="ko-KR" sz="2000" dirty="0" err="1"/>
              <a:t>self.col_check</a:t>
            </a:r>
            <a:r>
              <a:rPr lang="en-US" altLang="ko-KR" sz="2000" dirty="0"/>
              <a:t>[c-1][</a:t>
            </a:r>
            <a:r>
              <a:rPr lang="en-US" altLang="ko-KR" sz="2000" dirty="0" err="1"/>
              <a:t>self.puzzle</a:t>
            </a:r>
            <a:r>
              <a:rPr lang="en-US" altLang="ko-KR" sz="2000" dirty="0"/>
              <a:t>[r-1][c-1]]=1                                   # Will not use in col</a:t>
            </a:r>
          </a:p>
          <a:p>
            <a:r>
              <a:rPr lang="en-US" altLang="ko-KR" sz="2000" dirty="0"/>
              <a:t>                    </a:t>
            </a:r>
            <a:r>
              <a:rPr lang="en-US" altLang="ko-KR" sz="2000" dirty="0" err="1"/>
              <a:t>self.square_check</a:t>
            </a:r>
            <a:r>
              <a:rPr lang="en-US" altLang="ko-KR" sz="2000" dirty="0"/>
              <a:t>[</a:t>
            </a:r>
            <a:r>
              <a:rPr lang="en-US" altLang="ko-KR" sz="2000" dirty="0" err="1"/>
              <a:t>self.square_num</a:t>
            </a:r>
            <a:r>
              <a:rPr lang="en-US" altLang="ko-KR" sz="2000" dirty="0"/>
              <a:t>[r-1][c-1]][</a:t>
            </a:r>
            <a:r>
              <a:rPr lang="en-US" altLang="ko-KR" sz="2000" dirty="0" err="1"/>
              <a:t>self.puzzle</a:t>
            </a:r>
            <a:r>
              <a:rPr lang="en-US" altLang="ko-KR" sz="2000" dirty="0"/>
              <a:t>[r-1][c-1]]=1   # Will not use in square</a:t>
            </a:r>
            <a:endParaRPr lang="en-US" altLang="ko-KR" dirty="0"/>
          </a:p>
          <a:p>
            <a:endParaRPr lang="ko-KR" altLang="en-US" dirty="0"/>
          </a:p>
        </p:txBody>
      </p:sp>
    </p:spTree>
    <p:extLst>
      <p:ext uri="{BB962C8B-B14F-4D97-AF65-F5344CB8AC3E}">
        <p14:creationId xmlns:p14="http://schemas.microsoft.com/office/powerpoint/2010/main" val="116752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193B56-F5A8-416E-AE11-33303C70C60D}"/>
              </a:ext>
            </a:extLst>
          </p:cNvPr>
          <p:cNvSpPr>
            <a:spLocks noGrp="1"/>
          </p:cNvSpPr>
          <p:nvPr>
            <p:ph type="title"/>
          </p:nvPr>
        </p:nvSpPr>
        <p:spPr/>
        <p:txBody>
          <a:bodyPr>
            <a:noAutofit/>
          </a:bodyPr>
          <a:lstStyle/>
          <a:p>
            <a:r>
              <a:rPr lang="en-US" altLang="ko-KR" sz="3600" dirty="0"/>
              <a:t>2. Second step to solving Sudoku : </a:t>
            </a:r>
            <a:br>
              <a:rPr lang="en-US" altLang="ko-KR" sz="3600" dirty="0"/>
            </a:br>
            <a:r>
              <a:rPr lang="en-US" altLang="ko-KR" sz="3600" dirty="0"/>
              <a:t>	(Check the possible count in infinite Loop)</a:t>
            </a:r>
            <a:endParaRPr lang="ko-KR" altLang="en-US" sz="3600" dirty="0"/>
          </a:p>
        </p:txBody>
      </p:sp>
      <p:sp>
        <p:nvSpPr>
          <p:cNvPr id="3" name="내용 개체 틀 2">
            <a:extLst>
              <a:ext uri="{FF2B5EF4-FFF2-40B4-BE49-F238E27FC236}">
                <a16:creationId xmlns:a16="http://schemas.microsoft.com/office/drawing/2014/main" id="{C6EC5028-0622-401E-AF44-78FA75CAEAD7}"/>
              </a:ext>
            </a:extLst>
          </p:cNvPr>
          <p:cNvSpPr>
            <a:spLocks noGrp="1"/>
          </p:cNvSpPr>
          <p:nvPr>
            <p:ph idx="1"/>
          </p:nvPr>
        </p:nvSpPr>
        <p:spPr>
          <a:xfrm>
            <a:off x="838200" y="1690687"/>
            <a:ext cx="10515600" cy="4618673"/>
          </a:xfrm>
        </p:spPr>
        <p:txBody>
          <a:bodyPr>
            <a:normAutofit/>
          </a:bodyPr>
          <a:lstStyle/>
          <a:p>
            <a:r>
              <a:rPr lang="en-US" altLang="ko-KR" sz="1800" dirty="0"/>
              <a:t>'''#Start of infinite Loop. In this loop we will check the count of possible number of each blank. Putting the number of minimum count and check the answer. If only one number is possible, putting that number But there is no only one possible the try to find 2 or 3,4 ...... and check again 1.’‘’</a:t>
            </a:r>
          </a:p>
          <a:p>
            <a:endParaRPr lang="en-US" altLang="ko-KR" sz="300" dirty="0"/>
          </a:p>
          <a:p>
            <a:r>
              <a:rPr lang="en-US" altLang="ko-KR" sz="1400" dirty="0"/>
              <a:t>    </a:t>
            </a:r>
            <a:r>
              <a:rPr lang="en-US" altLang="ko-KR" sz="1300" dirty="0"/>
              <a:t>while True:                          </a:t>
            </a:r>
            <a:r>
              <a:rPr lang="en-US" altLang="ko-KR" sz="1400" dirty="0"/>
              <a:t>#Start of infinite loop</a:t>
            </a:r>
            <a:endParaRPr lang="en-US" altLang="ko-KR" sz="1300" dirty="0"/>
          </a:p>
          <a:p>
            <a:r>
              <a:rPr lang="en-US" altLang="ko-KR" sz="1300" dirty="0"/>
              <a:t>       for </a:t>
            </a:r>
            <a:r>
              <a:rPr lang="en-US" altLang="ko-KR" sz="1300" dirty="0" err="1"/>
              <a:t>zi</a:t>
            </a:r>
            <a:r>
              <a:rPr lang="en-US" altLang="ko-KR" sz="1300" dirty="0"/>
              <a:t> in range(0, </a:t>
            </a:r>
            <a:r>
              <a:rPr lang="en-US" altLang="ko-KR" sz="1300" dirty="0" err="1"/>
              <a:t>zero_cnt</a:t>
            </a:r>
            <a:r>
              <a:rPr lang="en-US" altLang="ko-KR" sz="1300" dirty="0"/>
              <a:t>):</a:t>
            </a:r>
          </a:p>
          <a:p>
            <a:r>
              <a:rPr lang="en-US" altLang="ko-KR" sz="1300" dirty="0"/>
              <a:t>       </a:t>
            </a:r>
            <a:r>
              <a:rPr lang="en-US" altLang="ko-KR" sz="1300" dirty="0" err="1"/>
              <a:t>r,c</a:t>
            </a:r>
            <a:r>
              <a:rPr lang="en-US" altLang="ko-KR" sz="1300" dirty="0"/>
              <a:t> =</a:t>
            </a:r>
            <a:r>
              <a:rPr lang="en-US" altLang="ko-KR" sz="1300" dirty="0" err="1"/>
              <a:t>self.zero_xy</a:t>
            </a:r>
            <a:r>
              <a:rPr lang="en-US" altLang="ko-KR" sz="1300" dirty="0"/>
              <a:t>[</a:t>
            </a:r>
            <a:r>
              <a:rPr lang="en-US" altLang="ko-KR" sz="1300" dirty="0" err="1"/>
              <a:t>zi</a:t>
            </a:r>
            <a:r>
              <a:rPr lang="en-US" altLang="ko-KR" sz="1300" dirty="0"/>
              <a:t>]</a:t>
            </a:r>
          </a:p>
          <a:p>
            <a:r>
              <a:rPr lang="en-US" altLang="ko-KR" sz="1300" dirty="0"/>
              <a:t>            for num in range(1,10):</a:t>
            </a:r>
          </a:p>
          <a:p>
            <a:r>
              <a:rPr lang="en-US" altLang="ko-KR" sz="1300" dirty="0"/>
              <a:t>               if </a:t>
            </a:r>
            <a:r>
              <a:rPr lang="en-US" altLang="ko-KR" sz="1300" dirty="0" err="1"/>
              <a:t>self.row_check</a:t>
            </a:r>
            <a:r>
              <a:rPr lang="en-US" altLang="ko-KR" sz="1300" dirty="0"/>
              <a:t>[r][num] == 0 and </a:t>
            </a:r>
            <a:r>
              <a:rPr lang="en-US" altLang="ko-KR" sz="1300" dirty="0" err="1"/>
              <a:t>self.col_check</a:t>
            </a:r>
            <a:r>
              <a:rPr lang="en-US" altLang="ko-KR" sz="1300" dirty="0"/>
              <a:t>[c][num] == 0 and </a:t>
            </a:r>
            <a:r>
              <a:rPr lang="en-US" altLang="ko-KR" sz="1300" dirty="0" err="1"/>
              <a:t>self.square_check</a:t>
            </a:r>
            <a:r>
              <a:rPr lang="en-US" altLang="ko-KR" sz="1300" dirty="0"/>
              <a:t>[</a:t>
            </a:r>
            <a:r>
              <a:rPr lang="en-US" altLang="ko-KR" sz="1300" dirty="0" err="1"/>
              <a:t>self.square_num</a:t>
            </a:r>
            <a:r>
              <a:rPr lang="en-US" altLang="ko-KR" sz="1300" dirty="0"/>
              <a:t>[r][c]][num]== 0:</a:t>
            </a:r>
          </a:p>
          <a:p>
            <a:r>
              <a:rPr lang="en-US" altLang="ko-KR" sz="1300" dirty="0"/>
              <a:t>                  </a:t>
            </a:r>
            <a:r>
              <a:rPr lang="en-US" altLang="ko-KR" sz="1300" dirty="0" err="1"/>
              <a:t>cannum</a:t>
            </a:r>
            <a:r>
              <a:rPr lang="en-US" altLang="ko-KR" sz="1300" dirty="0"/>
              <a:t>=cannum+1   		</a:t>
            </a:r>
            <a:r>
              <a:rPr lang="en-US" altLang="ko-KR" sz="1400" dirty="0"/>
              <a:t># Check the count of possible number </a:t>
            </a:r>
            <a:endParaRPr lang="en-US" altLang="ko-KR" sz="1300" dirty="0"/>
          </a:p>
          <a:p>
            <a:r>
              <a:rPr lang="en-US" altLang="ko-KR" sz="1300" dirty="0"/>
              <a:t>              if(Count ==1):		  	</a:t>
            </a:r>
            <a:r>
              <a:rPr lang="en-US" altLang="ko-KR" sz="1400" dirty="0"/>
              <a:t># If there is count 1 put and will erase</a:t>
            </a:r>
            <a:r>
              <a:rPr lang="en-US" altLang="ko-KR" sz="1300" dirty="0"/>
              <a:t>	</a:t>
            </a:r>
          </a:p>
          <a:p>
            <a:r>
              <a:rPr lang="en-US" altLang="ko-KR" sz="1300" dirty="0"/>
              <a:t>              if(Count can't 1 the count==2):	 	</a:t>
            </a:r>
            <a:r>
              <a:rPr lang="en-US" altLang="ko-KR" sz="1400" dirty="0"/>
              <a:t># There is no 1 but have 2 do same work</a:t>
            </a:r>
            <a:endParaRPr lang="en-US" altLang="ko-KR" sz="1300" dirty="0"/>
          </a:p>
          <a:p>
            <a:r>
              <a:rPr lang="en-US" altLang="ko-KR" sz="1300" dirty="0"/>
              <a:t>                     	  :</a:t>
            </a:r>
          </a:p>
          <a:p>
            <a:r>
              <a:rPr lang="en-US" altLang="ko-KR" sz="1300" dirty="0"/>
              <a:t>             if(Count can't 1,2...8 the count==9):</a:t>
            </a:r>
            <a:r>
              <a:rPr lang="en-US" altLang="ko-KR" sz="1400" dirty="0"/>
              <a:t> 	# There is no 1,2….8 but have 9 do same work</a:t>
            </a:r>
            <a:endParaRPr lang="ko-KR" altLang="en-US" sz="1400" dirty="0"/>
          </a:p>
        </p:txBody>
      </p:sp>
    </p:spTree>
    <p:extLst>
      <p:ext uri="{BB962C8B-B14F-4D97-AF65-F5344CB8AC3E}">
        <p14:creationId xmlns:p14="http://schemas.microsoft.com/office/powerpoint/2010/main" val="216553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193B56-F5A8-416E-AE11-33303C70C60D}"/>
              </a:ext>
            </a:extLst>
          </p:cNvPr>
          <p:cNvSpPr>
            <a:spLocks noGrp="1"/>
          </p:cNvSpPr>
          <p:nvPr>
            <p:ph type="title"/>
          </p:nvPr>
        </p:nvSpPr>
        <p:spPr/>
        <p:txBody>
          <a:bodyPr>
            <a:noAutofit/>
          </a:bodyPr>
          <a:lstStyle/>
          <a:p>
            <a:r>
              <a:rPr lang="en-US" altLang="ko-KR" sz="3600" dirty="0"/>
              <a:t>3. Third step finishing solving Sudoku : </a:t>
            </a:r>
            <a:br>
              <a:rPr lang="en-US" altLang="ko-KR" sz="3600" dirty="0"/>
            </a:br>
            <a:r>
              <a:rPr lang="en-US" altLang="ko-KR" sz="3600" dirty="0"/>
              <a:t>	(erasing the blank data, ending the loop )</a:t>
            </a:r>
            <a:endParaRPr lang="ko-KR" altLang="en-US" sz="3600" dirty="0"/>
          </a:p>
        </p:txBody>
      </p:sp>
      <p:sp>
        <p:nvSpPr>
          <p:cNvPr id="3" name="내용 개체 틀 2">
            <a:extLst>
              <a:ext uri="{FF2B5EF4-FFF2-40B4-BE49-F238E27FC236}">
                <a16:creationId xmlns:a16="http://schemas.microsoft.com/office/drawing/2014/main" id="{C6EC5028-0622-401E-AF44-78FA75CAEAD7}"/>
              </a:ext>
            </a:extLst>
          </p:cNvPr>
          <p:cNvSpPr>
            <a:spLocks noGrp="1"/>
          </p:cNvSpPr>
          <p:nvPr>
            <p:ph idx="1"/>
          </p:nvPr>
        </p:nvSpPr>
        <p:spPr>
          <a:xfrm>
            <a:off x="838200" y="1600199"/>
            <a:ext cx="10515600" cy="4892676"/>
          </a:xfrm>
        </p:spPr>
        <p:txBody>
          <a:bodyPr>
            <a:normAutofit fontScale="55000" lnSpcReduction="20000"/>
          </a:bodyPr>
          <a:lstStyle/>
          <a:p>
            <a:endParaRPr lang="en-US" altLang="ko-KR" sz="2000" dirty="0"/>
          </a:p>
          <a:p>
            <a:r>
              <a:rPr lang="en-US" altLang="ko-KR" sz="2000" dirty="0"/>
              <a:t> </a:t>
            </a:r>
            <a:r>
              <a:rPr lang="en-US" altLang="ko-KR" sz="3300" dirty="0"/>
              <a:t>'‘’#When we choose minimum count of blank and will put into case range of 1~9count. Then   </a:t>
            </a:r>
          </a:p>
          <a:p>
            <a:pPr marL="0" indent="0">
              <a:buNone/>
            </a:pPr>
            <a:r>
              <a:rPr lang="en-US" altLang="ko-KR" sz="3300" dirty="0"/>
              <a:t>    we will try that counts to find the answer. After finding we will delete data and decrease the </a:t>
            </a:r>
          </a:p>
          <a:p>
            <a:pPr marL="0" indent="0">
              <a:buNone/>
            </a:pPr>
            <a:r>
              <a:rPr lang="en-US" altLang="ko-KR" sz="3300" dirty="0"/>
              <a:t>    number of blank. When number of blank becomes 0, ends the loop '‘’</a:t>
            </a:r>
          </a:p>
          <a:p>
            <a:endParaRPr lang="en-US" altLang="ko-KR" sz="2300" dirty="0"/>
          </a:p>
          <a:p>
            <a:r>
              <a:rPr lang="en-US" altLang="ko-KR" sz="2400" dirty="0"/>
              <a:t>Case(if count is in 1~9):</a:t>
            </a:r>
          </a:p>
          <a:p>
            <a:r>
              <a:rPr lang="en-US" altLang="ko-KR" sz="2400" dirty="0"/>
              <a:t>     for num in range(1,10):</a:t>
            </a:r>
          </a:p>
          <a:p>
            <a:r>
              <a:rPr lang="en-US" altLang="ko-KR" sz="2400" dirty="0"/>
              <a:t>         if </a:t>
            </a:r>
            <a:r>
              <a:rPr lang="en-US" altLang="ko-KR" sz="2400" dirty="0" err="1"/>
              <a:t>self.row_check</a:t>
            </a:r>
            <a:r>
              <a:rPr lang="en-US" altLang="ko-KR" sz="2400" dirty="0"/>
              <a:t>[r][num] == 0 and </a:t>
            </a:r>
            <a:r>
              <a:rPr lang="en-US" altLang="ko-KR" sz="2400" dirty="0" err="1"/>
              <a:t>self.col_check</a:t>
            </a:r>
            <a:r>
              <a:rPr lang="en-US" altLang="ko-KR" sz="2400" dirty="0"/>
              <a:t>[c][num] == 0 and </a:t>
            </a:r>
            <a:r>
              <a:rPr lang="en-US" altLang="ko-KR" sz="2400" dirty="0" err="1"/>
              <a:t>self.square_check</a:t>
            </a:r>
            <a:r>
              <a:rPr lang="en-US" altLang="ko-KR" sz="2400" dirty="0"/>
              <a:t>[</a:t>
            </a:r>
            <a:r>
              <a:rPr lang="en-US" altLang="ko-KR" sz="2400" dirty="0" err="1"/>
              <a:t>self.square_num</a:t>
            </a:r>
            <a:r>
              <a:rPr lang="en-US" altLang="ko-KR" sz="2400" dirty="0"/>
              <a:t>[r][c]][num]== 0:</a:t>
            </a:r>
          </a:p>
          <a:p>
            <a:r>
              <a:rPr lang="en-US" altLang="ko-KR" sz="2400" dirty="0"/>
              <a:t>             output = </a:t>
            </a:r>
            <a:r>
              <a:rPr lang="en-US" altLang="ko-KR" sz="2400" dirty="0" err="1"/>
              <a:t>self.problem.checker</a:t>
            </a:r>
            <a:r>
              <a:rPr lang="en-US" altLang="ko-KR" sz="2400" dirty="0"/>
              <a:t>(r+1,c+1,num)  		# try to find the answer</a:t>
            </a:r>
          </a:p>
          <a:p>
            <a:r>
              <a:rPr lang="en-US" altLang="ko-KR" sz="2400" dirty="0"/>
              <a:t>             if output ==1:				# when find the answer</a:t>
            </a:r>
          </a:p>
          <a:p>
            <a:r>
              <a:rPr lang="en-US" altLang="ko-KR" sz="2400" dirty="0"/>
              <a:t>                 del </a:t>
            </a:r>
            <a:r>
              <a:rPr lang="en-US" altLang="ko-KR" sz="2400" dirty="0" err="1"/>
              <a:t>self.zero_xy</a:t>
            </a:r>
            <a:r>
              <a:rPr lang="en-US" altLang="ko-KR" sz="2400" dirty="0"/>
              <a:t>[</a:t>
            </a:r>
            <a:r>
              <a:rPr lang="en-US" altLang="ko-KR" sz="2400" dirty="0" err="1"/>
              <a:t>zi</a:t>
            </a:r>
            <a:r>
              <a:rPr lang="en-US" altLang="ko-KR" sz="2400" dirty="0"/>
              <a:t>]  // </a:t>
            </a:r>
            <a:r>
              <a:rPr lang="en-US" altLang="ko-KR" sz="2400" dirty="0" err="1"/>
              <a:t>zero_cnt</a:t>
            </a:r>
            <a:r>
              <a:rPr lang="en-US" altLang="ko-KR" sz="2400" dirty="0"/>
              <a:t>= zero_cnt-1		#delete data and decrease the number of blank</a:t>
            </a:r>
          </a:p>
          <a:p>
            <a:r>
              <a:rPr lang="en-US" altLang="ko-KR" sz="2400" dirty="0"/>
              <a:t>                 </a:t>
            </a:r>
            <a:r>
              <a:rPr lang="en-US" altLang="ko-KR" sz="2400" dirty="0" err="1"/>
              <a:t>self.puzzle</a:t>
            </a:r>
            <a:r>
              <a:rPr lang="en-US" altLang="ko-KR" sz="2400" dirty="0"/>
              <a:t>[r][c]=num</a:t>
            </a:r>
          </a:p>
          <a:p>
            <a:r>
              <a:rPr lang="en-US" altLang="ko-KR" sz="2400" dirty="0"/>
              <a:t>                 </a:t>
            </a:r>
            <a:r>
              <a:rPr lang="en-US" altLang="ko-KR" sz="2400" dirty="0" err="1"/>
              <a:t>self.row_check</a:t>
            </a:r>
            <a:r>
              <a:rPr lang="en-US" altLang="ko-KR" sz="2400" dirty="0"/>
              <a:t>[r][num] = </a:t>
            </a:r>
            <a:r>
              <a:rPr lang="en-US" altLang="ko-KR" sz="2400" dirty="0" err="1"/>
              <a:t>self.col_check</a:t>
            </a:r>
            <a:r>
              <a:rPr lang="en-US" altLang="ko-KR" sz="2400" dirty="0"/>
              <a:t>[c][num= </a:t>
            </a:r>
            <a:r>
              <a:rPr lang="en-US" altLang="ko-KR" sz="2400" dirty="0" err="1"/>
              <a:t>self.square_check</a:t>
            </a:r>
            <a:r>
              <a:rPr lang="en-US" altLang="ko-KR" sz="2400" dirty="0"/>
              <a:t>[</a:t>
            </a:r>
            <a:r>
              <a:rPr lang="en-US" altLang="ko-KR" sz="2400" dirty="0" err="1"/>
              <a:t>self.square_num</a:t>
            </a:r>
            <a:r>
              <a:rPr lang="en-US" altLang="ko-KR" sz="2400" dirty="0"/>
              <a:t>[r][c]][num] = 1 # update the sudoku</a:t>
            </a:r>
          </a:p>
          <a:p>
            <a:r>
              <a:rPr lang="en-US" altLang="ko-KR" sz="2400" dirty="0"/>
              <a:t>                 break                             </a:t>
            </a:r>
          </a:p>
          <a:p>
            <a:r>
              <a:rPr lang="en-US" altLang="ko-KR" sz="2400" dirty="0"/>
              <a:t>         if((zi+1)==</a:t>
            </a:r>
            <a:r>
              <a:rPr lang="en-US" altLang="ko-KR" sz="2400" dirty="0" err="1"/>
              <a:t>zero_cnt</a:t>
            </a:r>
            <a:r>
              <a:rPr lang="en-US" altLang="ko-KR" sz="2400" dirty="0"/>
              <a:t> or </a:t>
            </a:r>
            <a:r>
              <a:rPr lang="en-US" altLang="ko-KR" sz="2400" dirty="0" err="1"/>
              <a:t>zi</a:t>
            </a:r>
            <a:r>
              <a:rPr lang="en-US" altLang="ko-KR" sz="2400" dirty="0"/>
              <a:t> == </a:t>
            </a:r>
            <a:r>
              <a:rPr lang="en-US" altLang="ko-KR" sz="2400" dirty="0" err="1"/>
              <a:t>zero_cnt</a:t>
            </a:r>
            <a:r>
              <a:rPr lang="en-US" altLang="ko-KR" sz="2400" dirty="0"/>
              <a:t>):</a:t>
            </a:r>
          </a:p>
          <a:p>
            <a:r>
              <a:rPr lang="en-US" altLang="ko-KR" sz="2400" dirty="0"/>
              <a:t>                    </a:t>
            </a:r>
            <a:r>
              <a:rPr lang="en-US" altLang="ko-KR" sz="2400" dirty="0" err="1"/>
              <a:t>zi</a:t>
            </a:r>
            <a:r>
              <a:rPr lang="en-US" altLang="ko-KR" sz="2400" dirty="0"/>
              <a:t>=0 // break	# There are no more blank with now counts start the loop again to find another count</a:t>
            </a:r>
          </a:p>
          <a:p>
            <a:r>
              <a:rPr lang="en-US" altLang="ko-KR" sz="2400" dirty="0"/>
              <a:t>if(</a:t>
            </a:r>
            <a:r>
              <a:rPr lang="en-US" altLang="ko-KR" sz="2400" dirty="0" err="1"/>
              <a:t>eraze</a:t>
            </a:r>
            <a:r>
              <a:rPr lang="en-US" altLang="ko-KR" sz="2400" dirty="0"/>
              <a:t>==</a:t>
            </a:r>
            <a:r>
              <a:rPr lang="en-US" altLang="ko-KR" sz="2400" dirty="0" err="1"/>
              <a:t>zero_cnt</a:t>
            </a:r>
            <a:r>
              <a:rPr lang="en-US" altLang="ko-KR" sz="2400" dirty="0"/>
              <a:t>):		</a:t>
            </a:r>
          </a:p>
          <a:p>
            <a:r>
              <a:rPr lang="en-US" altLang="ko-KR" sz="2400" dirty="0"/>
              <a:t>    break			#</a:t>
            </a:r>
            <a:r>
              <a:rPr lang="ko-KR" altLang="en-US" sz="2400" dirty="0"/>
              <a:t> </a:t>
            </a:r>
            <a:r>
              <a:rPr lang="en-US" altLang="ko-KR" sz="2400" dirty="0"/>
              <a:t>Put all blank end</a:t>
            </a:r>
            <a:r>
              <a:rPr lang="ko-KR" altLang="en-US" sz="2400" dirty="0"/>
              <a:t> </a:t>
            </a:r>
            <a:r>
              <a:rPr lang="en-US" altLang="ko-KR" sz="2400" dirty="0"/>
              <a:t>whole loop</a:t>
            </a:r>
          </a:p>
        </p:txBody>
      </p:sp>
    </p:spTree>
    <p:extLst>
      <p:ext uri="{BB962C8B-B14F-4D97-AF65-F5344CB8AC3E}">
        <p14:creationId xmlns:p14="http://schemas.microsoft.com/office/powerpoint/2010/main" val="245440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193B56-F5A8-416E-AE11-33303C70C60D}"/>
              </a:ext>
            </a:extLst>
          </p:cNvPr>
          <p:cNvSpPr>
            <a:spLocks noGrp="1"/>
          </p:cNvSpPr>
          <p:nvPr>
            <p:ph type="title"/>
          </p:nvPr>
        </p:nvSpPr>
        <p:spPr/>
        <p:txBody>
          <a:bodyPr>
            <a:noAutofit/>
          </a:bodyPr>
          <a:lstStyle/>
          <a:p>
            <a:r>
              <a:rPr lang="en-US" altLang="ko-KR" sz="3600" dirty="0"/>
              <a:t>Screenshots of best scores in both setting</a:t>
            </a:r>
            <a:endParaRPr lang="ko-KR" altLang="en-US" sz="3600" dirty="0"/>
          </a:p>
        </p:txBody>
      </p:sp>
      <p:sp>
        <p:nvSpPr>
          <p:cNvPr id="3" name="내용 개체 틀 2">
            <a:extLst>
              <a:ext uri="{FF2B5EF4-FFF2-40B4-BE49-F238E27FC236}">
                <a16:creationId xmlns:a16="http://schemas.microsoft.com/office/drawing/2014/main" id="{C6EC5028-0622-401E-AF44-78FA75CAEAD7}"/>
              </a:ext>
            </a:extLst>
          </p:cNvPr>
          <p:cNvSpPr>
            <a:spLocks noGrp="1"/>
          </p:cNvSpPr>
          <p:nvPr>
            <p:ph idx="1"/>
          </p:nvPr>
        </p:nvSpPr>
        <p:spPr/>
        <p:txBody>
          <a:bodyPr>
            <a:normAutofit/>
          </a:bodyPr>
          <a:lstStyle/>
          <a:p>
            <a:endParaRPr lang="en-US" altLang="ko-KR" sz="2000"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sz="2000" dirty="0"/>
              <a:t>                    (easy)                                                  (hard)</a:t>
            </a:r>
            <a:endParaRPr lang="ko-KR" altLang="en-US" sz="2000" dirty="0"/>
          </a:p>
        </p:txBody>
      </p:sp>
      <p:pic>
        <p:nvPicPr>
          <p:cNvPr id="5" name="그림 4" descr="책, 컴퓨터, 키보드, 열기이(가) 표시된 사진&#10;&#10;자동 생성된 설명">
            <a:extLst>
              <a:ext uri="{FF2B5EF4-FFF2-40B4-BE49-F238E27FC236}">
                <a16:creationId xmlns:a16="http://schemas.microsoft.com/office/drawing/2014/main" id="{F315E3CE-7CCA-4535-A34F-F57EACF0B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042" y="1624648"/>
            <a:ext cx="3706619" cy="4140113"/>
          </a:xfrm>
          <a:prstGeom prst="rect">
            <a:avLst/>
          </a:prstGeom>
        </p:spPr>
      </p:pic>
      <p:pic>
        <p:nvPicPr>
          <p:cNvPr id="7" name="그림 6" descr="컴퓨터, 키보드이(가) 표시된 사진&#10;&#10;자동 생성된 설명">
            <a:extLst>
              <a:ext uri="{FF2B5EF4-FFF2-40B4-BE49-F238E27FC236}">
                <a16:creationId xmlns:a16="http://schemas.microsoft.com/office/drawing/2014/main" id="{2470E41B-E40E-4C40-BD4F-C9962A733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421" y="1617341"/>
            <a:ext cx="3706619" cy="4154725"/>
          </a:xfrm>
          <a:prstGeom prst="rect">
            <a:avLst/>
          </a:prstGeom>
        </p:spPr>
      </p:pic>
    </p:spTree>
    <p:extLst>
      <p:ext uri="{BB962C8B-B14F-4D97-AF65-F5344CB8AC3E}">
        <p14:creationId xmlns:p14="http://schemas.microsoft.com/office/powerpoint/2010/main" val="16765242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617</Words>
  <Application>Microsoft Office PowerPoint</Application>
  <PresentationFormat>와이드스크린</PresentationFormat>
  <Paragraphs>66</Paragraphs>
  <Slides>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vt:i4>
      </vt:variant>
    </vt:vector>
  </HeadingPairs>
  <TitlesOfParts>
    <vt:vector size="8" baseType="lpstr">
      <vt:lpstr>맑은 고딕</vt:lpstr>
      <vt:lpstr>Arial</vt:lpstr>
      <vt:lpstr>Office 테마</vt:lpstr>
      <vt:lpstr>A.I Assignment 1 (Solving the Sudoku)         2015147533 유현석</vt:lpstr>
      <vt:lpstr>1. First step before solving Sudoku :   (Getting the data from given number)</vt:lpstr>
      <vt:lpstr>2. Second step to solving Sudoku :   (Check the possible count in infinite Loop)</vt:lpstr>
      <vt:lpstr>3. Third step finishing solving Sudoku :   (erasing the blank data, ending the loop )</vt:lpstr>
      <vt:lpstr>Screenshots of best scores in both setting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유현석</dc:creator>
  <cp:lastModifiedBy>유현석</cp:lastModifiedBy>
  <cp:revision>12</cp:revision>
  <dcterms:created xsi:type="dcterms:W3CDTF">2020-04-21T01:25:29Z</dcterms:created>
  <dcterms:modified xsi:type="dcterms:W3CDTF">2020-04-21T04:25:29Z</dcterms:modified>
</cp:coreProperties>
</file>