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332" r:id="rId5"/>
    <p:sldId id="289" r:id="rId6"/>
    <p:sldId id="333" r:id="rId7"/>
    <p:sldId id="291" r:id="rId8"/>
    <p:sldId id="266" r:id="rId9"/>
    <p:sldId id="292" r:id="rId10"/>
    <p:sldId id="294" r:id="rId11"/>
    <p:sldId id="295" r:id="rId12"/>
    <p:sldId id="296" r:id="rId13"/>
    <p:sldId id="297" r:id="rId14"/>
    <p:sldId id="298" r:id="rId15"/>
    <p:sldId id="299" r:id="rId16"/>
    <p:sldId id="300" r:id="rId17"/>
    <p:sldId id="301" r:id="rId18"/>
    <p:sldId id="302" r:id="rId19"/>
    <p:sldId id="303" r:id="rId20"/>
    <p:sldId id="269" r:id="rId21"/>
    <p:sldId id="304" r:id="rId22"/>
    <p:sldId id="305" r:id="rId23"/>
    <p:sldId id="306" r:id="rId24"/>
    <p:sldId id="326" r:id="rId25"/>
    <p:sldId id="312" r:id="rId26"/>
    <p:sldId id="313" r:id="rId27"/>
    <p:sldId id="314" r:id="rId28"/>
    <p:sldId id="315" r:id="rId29"/>
    <p:sldId id="316" r:id="rId30"/>
    <p:sldId id="327" r:id="rId31"/>
    <p:sldId id="318" r:id="rId32"/>
    <p:sldId id="330" r:id="rId33"/>
    <p:sldId id="319" r:id="rId34"/>
    <p:sldId id="331" r:id="rId35"/>
    <p:sldId id="320" r:id="rId36"/>
    <p:sldId id="328" r:id="rId37"/>
    <p:sldId id="322" r:id="rId38"/>
    <p:sldId id="323" r:id="rId39"/>
    <p:sldId id="324" r:id="rId40"/>
    <p:sldId id="329"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autoAdjust="0"/>
    <p:restoredTop sz="84254" autoAdjust="0"/>
  </p:normalViewPr>
  <p:slideViewPr>
    <p:cSldViewPr>
      <p:cViewPr>
        <p:scale>
          <a:sx n="93" d="100"/>
          <a:sy n="93" d="100"/>
        </p:scale>
        <p:origin x="-2526" y="-2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9/18/2016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9/18/2016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127836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15926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9/18/2016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9/18/2016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9/18/2016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9/18/2016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4" name="Text Placeholder 3"/>
          <p:cNvSpPr>
            <a:spLocks noGrp="1"/>
          </p:cNvSpPr>
          <p:nvPr>
            <p:ph type="body" sz="quarter" idx="10"/>
          </p:nvPr>
        </p:nvSpPr>
        <p:spPr/>
        <p:txBody>
          <a:bodyPr/>
          <a:lstStyle/>
          <a:p>
            <a:r>
              <a:rPr lang="en-US" dirty="0"/>
              <a:t>Day 1</a:t>
            </a:r>
          </a:p>
          <a:p>
            <a:endParaRPr lang="en-US" dirty="0"/>
          </a:p>
        </p:txBody>
      </p:sp>
      <p:sp>
        <p:nvSpPr>
          <p:cNvPr id="3" name="Text Placeholder 2"/>
          <p:cNvSpPr>
            <a:spLocks noGrp="1"/>
          </p:cNvSpPr>
          <p:nvPr>
            <p:ph type="body" sz="quarter" idx="11"/>
          </p:nvPr>
        </p:nvSpPr>
        <p:spPr/>
        <p:txBody>
          <a:bodyPr/>
          <a:lstStyle/>
          <a:p>
            <a:r>
              <a:rPr lang="en-US" dirty="0" smtClean="0"/>
              <a:t>Sept 19, </a:t>
            </a:r>
            <a:r>
              <a:rPr lang="en-US" dirty="0" smtClean="0"/>
              <a:t>2016</a:t>
            </a:r>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a:latin typeface="Arial" panose="020B0604020202020204" pitchFamily="34" charset="0"/>
                <a:ea typeface="Roboto" panose="02000000000000000000" pitchFamily="2" charset="0"/>
                <a:cs typeface="Arial" panose="020B0604020202020204" pitchFamily="34" charset="0"/>
              </a:rPr>
              <a:t>incredibly hard and confusing</a:t>
            </a:r>
            <a:r>
              <a:rPr lang="en-US" sz="3200" dirty="0">
                <a:latin typeface="Arial" panose="020B0604020202020204" pitchFamily="34" charset="0"/>
                <a:ea typeface="Roboto" panose="02000000000000000000" pitchFamily="2" charset="0"/>
                <a:cs typeface="Arial" panose="020B0604020202020204" pitchFamily="34" charset="0"/>
              </a:rPr>
              <a:t>.</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a:latin typeface="Arial" panose="020B0604020202020204" pitchFamily="34" charset="0"/>
                <a:ea typeface="Roboto" panose="02000000000000000000" pitchFamily="2" charset="0"/>
                <a:cs typeface="Arial" panose="020B0604020202020204" pitchFamily="34" charset="0"/>
              </a:rPr>
              <a:t>CAN DO THIS</a:t>
            </a:r>
            <a:r>
              <a:rPr lang="en-US" sz="3200" dirty="0">
                <a:latin typeface="Arial" panose="020B0604020202020204" pitchFamily="34" charset="0"/>
                <a:ea typeface="Roboto" panose="02000000000000000000" pitchFamily="2" charset="0"/>
                <a:cs typeface="Arial" panose="020B0604020202020204" pitchFamily="34" charset="0"/>
              </a:rPr>
              <a:t>!</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get to know their classmates, Instructor, TA's, and Support Team.</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to set up your 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5029200"/>
            <a:ext cx="8796315"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web apps,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there’s a constant back-and-forth communication between two key components: the visuals displayed on the 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9" y="5867400"/>
            <a:ext cx="3965609"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React.js  and React Native</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smtClean="0">
                <a:latin typeface="Arial" panose="020B0604020202020204" pitchFamily="34" charset="0"/>
                <a:ea typeface="Roboto" panose="02000000000000000000" pitchFamily="2" charset="0"/>
                <a:cs typeface="Arial" panose="020B0604020202020204" pitchFamily="34" charset="0"/>
              </a:rPr>
              <a:t>Sean Wragg</a:t>
            </a:r>
            <a:endParaRPr lang="en" sz="2800" b="1"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BS in Computer Science from ITT Tech</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Solutions Architect for The Walt Disney Company</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a:latin typeface="Arial" panose="020B0604020202020204" pitchFamily="34" charset="0"/>
                <a:ea typeface="Roboto" panose="02000000000000000000" pitchFamily="2" charset="0"/>
                <a:cs typeface="Arial" panose="020B0604020202020204" pitchFamily="34" charset="0"/>
              </a:rPr>
              <a:t>Over </a:t>
            </a:r>
            <a:r>
              <a:rPr lang="en-US" sz="2800" dirty="0" smtClean="0">
                <a:latin typeface="Arial" panose="020B0604020202020204" pitchFamily="34" charset="0"/>
                <a:ea typeface="Roboto" panose="02000000000000000000" pitchFamily="2" charset="0"/>
                <a:cs typeface="Arial" panose="020B0604020202020204" pitchFamily="34" charset="0"/>
              </a:rPr>
              <a:t>15</a:t>
            </a:r>
            <a:r>
              <a:rPr lang="en" sz="2800" dirty="0" smtClean="0">
                <a:latin typeface="Arial" panose="020B0604020202020204" pitchFamily="34" charset="0"/>
                <a:ea typeface="Roboto" panose="02000000000000000000" pitchFamily="2" charset="0"/>
                <a:cs typeface="Arial" panose="020B0604020202020204" pitchFamily="34" charset="0"/>
              </a:rPr>
              <a:t> </a:t>
            </a:r>
            <a:r>
              <a:rPr lang="en" sz="2800" dirty="0">
                <a:latin typeface="Arial" panose="020B0604020202020204" pitchFamily="34" charset="0"/>
                <a:ea typeface="Roboto" panose="02000000000000000000" pitchFamily="2" charset="0"/>
                <a:cs typeface="Arial" panose="020B0604020202020204" pitchFamily="34" charset="0"/>
              </a:rPr>
              <a:t>years coding, </a:t>
            </a:r>
            <a:r>
              <a:rPr lang="en" sz="1500" dirty="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323439"/>
          </a:xfrm>
          <a:prstGeom prst="rect">
            <a:avLst/>
          </a:prstGeom>
        </p:spPr>
        <p:txBody>
          <a:bodyPr wrap="square">
            <a:spAutoFit/>
          </a:bodyPr>
          <a:lstStyle/>
          <a:p>
            <a:pPr marL="685800" lvl="0" indent="-457200">
              <a:buFont typeface="Arial" panose="020B0604020202020204" pitchFamily="34" charset="0"/>
              <a:buChar char="•"/>
            </a:pPr>
            <a:r>
              <a:rPr lang="en-US" sz="3000" i="1" dirty="0" smtClean="0">
                <a:solidFill>
                  <a:prstClr val="black"/>
                </a:solidFill>
                <a:latin typeface="Arial" panose="020B0604020202020204" pitchFamily="34" charset="0"/>
                <a:ea typeface="Roboto" panose="02000000000000000000" pitchFamily="2" charset="0"/>
                <a:cs typeface="Arial" panose="020B0604020202020204" pitchFamily="34" charset="0"/>
              </a:rPr>
              <a:t>LOVES comics and movies</a:t>
            </a:r>
            <a:endParaRPr lang="en" sz="3000" dirty="0">
              <a:solidFill>
                <a:prstClr val="black"/>
              </a:solidFill>
              <a:latin typeface="Arial" panose="020B0604020202020204" pitchFamily="34" charset="0"/>
              <a:ea typeface="Roboto" panose="02000000000000000000" pitchFamily="2" charset="0"/>
              <a:cs typeface="Arial" panose="020B0604020202020204" pitchFamily="34" charset="0"/>
            </a:endParaRPr>
          </a:p>
          <a:p>
            <a:pPr marL="685800" lvl="0" indent="-457200">
              <a:buFont typeface="Arial" panose="020B0604020202020204" pitchFamily="34" charset="0"/>
              <a:buChar char="•"/>
            </a:pPr>
            <a:endParaRPr lang="en" sz="3000" dirty="0">
              <a:solidFill>
                <a:prstClr val="black"/>
              </a:solidFill>
              <a:latin typeface="Arial" panose="020B0604020202020204" pitchFamily="34" charset="0"/>
              <a:ea typeface="Roboto" panose="02000000000000000000" pitchFamily="2" charset="0"/>
              <a:cs typeface="Arial" panose="020B0604020202020204" pitchFamily="34" charset="0"/>
            </a:endParaRPr>
          </a:p>
          <a:p>
            <a:pPr marL="685800" lvl="0" indent="-457200">
              <a:buFont typeface="Arial" panose="020B0604020202020204" pitchFamily="34" charset="0"/>
              <a:buChar char="•"/>
            </a:pPr>
            <a:r>
              <a:rPr lang="en" sz="2000" dirty="0">
                <a:solidFill>
                  <a:prstClr val="black"/>
                </a:solidFill>
                <a:latin typeface="Arial" panose="020B0604020202020204" pitchFamily="34" charset="0"/>
                <a:ea typeface="Roboto" panose="02000000000000000000" pitchFamily="2" charset="0"/>
                <a:cs typeface="Arial" panose="020B0604020202020204" pitchFamily="34" charset="0"/>
              </a:rPr>
              <a:t>Secretly, </a:t>
            </a:r>
            <a:r>
              <a:rPr lang="en" sz="2000" dirty="0">
                <a:latin typeface="Arial" panose="020B0604020202020204" pitchFamily="34" charset="0"/>
                <a:ea typeface="Roboto" panose="02000000000000000000" pitchFamily="2" charset="0"/>
                <a:cs typeface="Arial" panose="020B0604020202020204" pitchFamily="34" charset="0"/>
              </a:rPr>
              <a:t>aspiring </a:t>
            </a:r>
            <a:r>
              <a:rPr lang="en-US" sz="2000" dirty="0" smtClean="0">
                <a:solidFill>
                  <a:prstClr val="black"/>
                </a:solidFill>
                <a:latin typeface="Arial" panose="020B0604020202020204" pitchFamily="34" charset="0"/>
                <a:ea typeface="Roboto" panose="02000000000000000000" pitchFamily="2" charset="0"/>
                <a:cs typeface="Arial" panose="020B0604020202020204" pitchFamily="34" charset="0"/>
              </a:rPr>
              <a:t>to become Batman</a:t>
            </a:r>
            <a:endParaRPr lang="en" sz="2000" dirty="0">
              <a:solidFill>
                <a:prstClr val="black"/>
              </a:solidFill>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E:\Users\Sean\Pictures\avata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8750"/>
            <a:ext cx="2676928" cy="216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82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endParaRPr lang="en-US" sz="2000" b="1" u="sng"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Make a folder on your desktop named code.</a:t>
            </a:r>
          </a:p>
          <a:p>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Put all of you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p>
          <a:p>
            <a:r>
              <a:rPr lang="en-US" sz="2000" dirty="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err="1">
                <a:latin typeface="Arial" panose="020B0604020202020204" pitchFamily="34" charset="0"/>
                <a:ea typeface="Roboto" pitchFamily="2" charset="0"/>
                <a:cs typeface="Arial" panose="020B0604020202020204" pitchFamily="34" charset="0"/>
              </a:rPr>
              <a:t>first_day.html</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a:t>
            </a:r>
            <a:r>
              <a:rPr lang="en-US" sz="2000" dirty="0" err="1">
                <a:latin typeface="Arial" panose="020B0604020202020204" pitchFamily="34" charset="0"/>
                <a:ea typeface="Roboto" pitchFamily="2" charset="0"/>
                <a:cs typeface="Arial" panose="020B0604020202020204" pitchFamily="34" charset="0"/>
              </a:rPr>
              <a:t>one.html</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two.html</a:t>
            </a:r>
            <a:r>
              <a:rPr lang="en-US" sz="2000" dirty="0">
                <a:latin typeface="Arial" panose="020B0604020202020204" pitchFamily="34" charset="0"/>
                <a:ea typeface="Roboto" pitchFamily="2" charset="0"/>
                <a:cs typeface="Arial" panose="020B0604020202020204" pitchFamily="34" charset="0"/>
              </a:rPr>
              <a:t>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2037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Assignment:</a:t>
            </a:r>
          </a:p>
          <a:p>
            <a:r>
              <a:rPr lang="en-US" dirty="0">
                <a:latin typeface="Arial" panose="020B0604020202020204" pitchFamily="34" charset="0"/>
                <a:ea typeface="Roboto" pitchFamily="2" charset="0"/>
                <a:cs typeface="Arial" panose="020B0604020202020204" pitchFamily="34" charset="0"/>
              </a:rPr>
              <a:t>In 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DOCTYPE 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Head 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H1 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Embed 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Create the following three links on your page:</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One link that is target="_blank" so that it opens a new tab when clicked on.</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second link bold.</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ordered list of steps to make a sandwich.</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unordered list of 5 bands/musicians you like.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 table with 2 columns (animal class, animal name) and have 4 rows of animals </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Use an alternate way of separating links without line breaks.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Embed a YouTube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sp>
        <p:nvSpPr>
          <p:cNvPr id="18" name="TextBox 17"/>
          <p:cNvSpPr txBox="1"/>
          <p:nvPr/>
        </p:nvSpPr>
        <p:spPr>
          <a:xfrm>
            <a:off x="304800" y="1130135"/>
            <a:ext cx="1564072" cy="400110"/>
          </a:xfrm>
          <a:prstGeom prst="rect">
            <a:avLst/>
          </a:prstGeom>
          <a:noFill/>
        </p:spPr>
        <p:txBody>
          <a:bodyPr wrap="square" rtlCol="0">
            <a:spAutoFit/>
          </a:bodyPr>
          <a:lstStyle/>
          <a:p>
            <a:pPr algn="ct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Biomarers</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20" name="Picture 19" descr="Screen Shot 2016-03-29 at 1.0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667000"/>
            <a:ext cx="4931707" cy="3733800"/>
          </a:xfrm>
          <a:prstGeom prst="rect">
            <a:avLst/>
          </a:prstGeom>
        </p:spPr>
      </p:pic>
      <p:pic>
        <p:nvPicPr>
          <p:cNvPr id="19" name="Picture 18" descr="Screen Shot 2016-03-29 at 1.00.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838200"/>
            <a:ext cx="4808694" cy="3939653"/>
          </a:xfrm>
          <a:prstGeom prst="rect">
            <a:avLst/>
          </a:prstGeom>
        </p:spPr>
      </p:pic>
      <p:sp>
        <p:nvSpPr>
          <p:cNvPr id="3" name="TextBox 2"/>
          <p:cNvSpPr txBox="1"/>
          <p:nvPr/>
        </p:nvSpPr>
        <p:spPr>
          <a:xfrm>
            <a:off x="0" y="4777853"/>
            <a:ext cx="3352800" cy="369332"/>
          </a:xfrm>
          <a:prstGeom prst="rect">
            <a:avLst/>
          </a:prstGeom>
          <a:noFill/>
        </p:spPr>
        <p:txBody>
          <a:bodyPr wrap="square" rtlCol="0">
            <a:spAutoFit/>
          </a:bodyPr>
          <a:lstStyle/>
          <a:p>
            <a:r>
              <a:rPr lang="en-US" dirty="0" smtClean="0"/>
              <a:t>Developed ESPN.com framework</a:t>
            </a:r>
            <a:endParaRPr lang="en-US" dirty="0"/>
          </a:p>
        </p:txBody>
      </p:sp>
      <p:sp>
        <p:nvSpPr>
          <p:cNvPr id="11" name="TextBox 10"/>
          <p:cNvSpPr txBox="1"/>
          <p:nvPr/>
        </p:nvSpPr>
        <p:spPr>
          <a:xfrm>
            <a:off x="5156659" y="1917424"/>
            <a:ext cx="4017307" cy="369332"/>
          </a:xfrm>
          <a:prstGeom prst="rect">
            <a:avLst/>
          </a:prstGeom>
          <a:noFill/>
        </p:spPr>
        <p:txBody>
          <a:bodyPr wrap="square" rtlCol="0">
            <a:spAutoFit/>
          </a:bodyPr>
          <a:lstStyle/>
          <a:p>
            <a:r>
              <a:rPr lang="en-US" dirty="0" smtClean="0"/>
              <a:t>Developed EA Sponsored C&amp;C Ladder</a:t>
            </a:r>
            <a:endParaRPr lang="en-US" dirty="0"/>
          </a:p>
        </p:txBody>
      </p:sp>
      <p:sp>
        <p:nvSpPr>
          <p:cNvPr id="21" name="TextBox 20"/>
          <p:cNvSpPr txBox="1"/>
          <p:nvPr/>
        </p:nvSpPr>
        <p:spPr>
          <a:xfrm>
            <a:off x="154372" y="5147185"/>
            <a:ext cx="3429000" cy="369332"/>
          </a:xfrm>
          <a:prstGeom prst="rect">
            <a:avLst/>
          </a:prstGeom>
          <a:noFill/>
        </p:spPr>
        <p:txBody>
          <a:bodyPr wrap="square" rtlCol="0">
            <a:spAutoFit/>
          </a:bodyPr>
          <a:lstStyle/>
          <a:p>
            <a:pPr marL="285750" indent="-285750">
              <a:buFont typeface="Arial" pitchFamily="34" charset="0"/>
              <a:buChar char="•"/>
            </a:pPr>
            <a:r>
              <a:rPr lang="en-US" dirty="0" smtClean="0"/>
              <a:t>Java (Tea), MySQL</a:t>
            </a:r>
            <a:endParaRPr lang="en-US" dirty="0"/>
          </a:p>
        </p:txBody>
      </p:sp>
      <p:sp>
        <p:nvSpPr>
          <p:cNvPr id="22" name="TextBox 21"/>
          <p:cNvSpPr txBox="1"/>
          <p:nvPr/>
        </p:nvSpPr>
        <p:spPr>
          <a:xfrm>
            <a:off x="5334000" y="2261827"/>
            <a:ext cx="3429000" cy="369332"/>
          </a:xfrm>
          <a:prstGeom prst="rect">
            <a:avLst/>
          </a:prstGeom>
          <a:noFill/>
        </p:spPr>
        <p:txBody>
          <a:bodyPr wrap="square" rtlCol="0">
            <a:spAutoFit/>
          </a:bodyPr>
          <a:lstStyle/>
          <a:p>
            <a:pPr marL="285750" indent="-285750">
              <a:buFont typeface="Arial" pitchFamily="34" charset="0"/>
              <a:buChar char="•"/>
            </a:pPr>
            <a:r>
              <a:rPr lang="en-US" dirty="0" smtClean="0"/>
              <a:t>Node, Mongo, Angular</a:t>
            </a:r>
            <a:endParaRPr lang="en-US" dirty="0"/>
          </a:p>
        </p:txBody>
      </p:sp>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w</a:t>
            </a:r>
            <a:r>
              <a:rPr lang="en-US" sz="3200" b="1" dirty="0" smtClean="0">
                <a:latin typeface="Arial" panose="020B0604020202020204" pitchFamily="34" charset="0"/>
                <a:ea typeface="Roboto" panose="02000000000000000000" pitchFamily="2" charset="0"/>
                <a:cs typeface="Arial" panose="020B0604020202020204" pitchFamily="34" charset="0"/>
              </a:rPr>
              <a:t>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12343</TotalTime>
  <Words>1143</Words>
  <Application>Microsoft Office PowerPoint</Application>
  <PresentationFormat>On-screen Show (4:3)</PresentationFormat>
  <Paragraphs>292</Paragraphs>
  <Slides>37</Slides>
  <Notes>31</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UCF - Theme</vt:lpstr>
      <vt:lpstr>Rutgers - Theme</vt:lpstr>
      <vt:lpstr>Unbranded</vt:lpstr>
      <vt:lpstr>UTAustin</vt:lpstr>
      <vt:lpstr>The Zen of Coding</vt:lpstr>
      <vt:lpstr>Quick Introductions! (30 seconds)</vt:lpstr>
      <vt:lpstr>Instructor</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Sean</cp:lastModifiedBy>
  <cp:revision>1439</cp:revision>
  <cp:lastPrinted>2016-01-30T16:23:56Z</cp:lastPrinted>
  <dcterms:created xsi:type="dcterms:W3CDTF">2015-01-20T17:19:00Z</dcterms:created>
  <dcterms:modified xsi:type="dcterms:W3CDTF">2016-09-18T17:10:32Z</dcterms:modified>
</cp:coreProperties>
</file>