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6"/>
  </p:notesMasterIdLst>
  <p:handoutMasterIdLst>
    <p:handoutMasterId r:id="rId37"/>
  </p:handoutMasterIdLst>
  <p:sldIdLst>
    <p:sldId id="265" r:id="rId5"/>
    <p:sldId id="680" r:id="rId6"/>
    <p:sldId id="681" r:id="rId7"/>
    <p:sldId id="682" r:id="rId8"/>
    <p:sldId id="611" r:id="rId9"/>
    <p:sldId id="617" r:id="rId10"/>
    <p:sldId id="683" r:id="rId11"/>
    <p:sldId id="685" r:id="rId12"/>
    <p:sldId id="684" r:id="rId13"/>
    <p:sldId id="686" r:id="rId14"/>
    <p:sldId id="687" r:id="rId15"/>
    <p:sldId id="688" r:id="rId16"/>
    <p:sldId id="689" r:id="rId17"/>
    <p:sldId id="690" r:id="rId18"/>
    <p:sldId id="691" r:id="rId19"/>
    <p:sldId id="692" r:id="rId20"/>
    <p:sldId id="694" r:id="rId21"/>
    <p:sldId id="695" r:id="rId22"/>
    <p:sldId id="696" r:id="rId23"/>
    <p:sldId id="697" r:id="rId24"/>
    <p:sldId id="698" r:id="rId25"/>
    <p:sldId id="699" r:id="rId26"/>
    <p:sldId id="700" r:id="rId27"/>
    <p:sldId id="701" r:id="rId28"/>
    <p:sldId id="702" r:id="rId29"/>
    <p:sldId id="693" r:id="rId30"/>
    <p:sldId id="703" r:id="rId31"/>
    <p:sldId id="706" r:id="rId32"/>
    <p:sldId id="705" r:id="rId33"/>
    <p:sldId id="708" r:id="rId34"/>
    <p:sldId id="616" r:id="rId35"/>
  </p:sldIdLst>
  <p:sldSz cx="9144000" cy="6858000" type="screen4x3"/>
  <p:notesSz cx="7315200" cy="9601200"/>
  <p:embeddedFontLst>
    <p:embeddedFont>
      <p:font typeface="Calibri Light" panose="020F0302020204030204" pitchFamily="34" charset="0"/>
      <p:regular r:id="rId38"/>
      <p: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23" autoAdjust="0"/>
    <p:restoredTop sz="84255" autoAdjust="0"/>
  </p:normalViewPr>
  <p:slideViewPr>
    <p:cSldViewPr>
      <p:cViewPr varScale="1">
        <p:scale>
          <a:sx n="70" d="100"/>
          <a:sy n="70" d="100"/>
        </p:scale>
        <p:origin x="39" y="408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1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1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43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Juggernauts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April 16,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Hint: No one.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" y="1019175"/>
            <a:ext cx="41814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With very minimal repetition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371600"/>
            <a:ext cx="870508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 – 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can. But don’t beat yourself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Look back the example just slacked to you.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Objects!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1066800"/>
            <a:ext cx="8554586" cy="1981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Joan of Arc – The Maid of </a:t>
            </a:r>
            <a:r>
              <a:rPr lang="en-US" dirty="0" err="1"/>
              <a:t>Le’Objects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8578174" cy="2971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5280" y="4191000"/>
            <a:ext cx="8503920" cy="13110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Now, Joan’s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are associated in object form. Making it easy to recall specific data</a:t>
            </a:r>
          </a:p>
        </p:txBody>
      </p:sp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Joan. According to code… Joan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95400" y="2057400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295400" y="2819400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1"/>
          </p:cNvCxnSpPr>
          <p:nvPr/>
        </p:nvCxnSpPr>
        <p:spPr>
          <a:xfrm flipV="1">
            <a:off x="1295400" y="3309791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Joan’s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</a:t>
            </a:r>
          </a:p>
        </p:txBody>
      </p:sp>
    </p:spTree>
    <p:extLst>
      <p:ext uri="{BB962C8B-B14F-4D97-AF65-F5344CB8AC3E}">
        <p14:creationId xmlns:p14="http://schemas.microsoft.com/office/powerpoint/2010/main" val="263159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162801" y="2060178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62801" y="2822178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62801" y="3312569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“values”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of Joan’s Properties</a:t>
            </a:r>
          </a:p>
        </p:txBody>
      </p:sp>
    </p:spTree>
    <p:extLst>
      <p:ext uri="{BB962C8B-B14F-4D97-AF65-F5344CB8AC3E}">
        <p14:creationId xmlns:p14="http://schemas.microsoft.com/office/powerpoint/2010/main" val="37981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95600" y="2746325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73856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Joan.scars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“took an arrow to shoulder”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602889" y="1292275"/>
            <a:ext cx="598007" cy="423190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80510" y="2793926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fill in the missing comments to log the relevant information about the provided `car`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begin creating an object of your own in HTML.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sent to you from the previous activity,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then trigger the car’s functions to get run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Probably feeling like</a:t>
            </a:r>
          </a:p>
          <a:p>
            <a:r>
              <a:rPr lang="en-US" sz="48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goes through the questions one by one and asks users each question. Users must hit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 and provide the user an alert of some sort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number of questions the user gets right or wrong.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</a:p>
          <a:p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Juggernauts be Born 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Let’s get straight to it!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3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Functions!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11314</TotalTime>
  <Words>832</Words>
  <Application>Microsoft Office PowerPoint</Application>
  <PresentationFormat>On-screen Show (4:3)</PresentationFormat>
  <Paragraphs>216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 Light</vt:lpstr>
      <vt:lpstr>Roboto</vt:lpstr>
      <vt:lpstr>Arial</vt:lpstr>
      <vt:lpstr>Calibri</vt:lpstr>
      <vt:lpstr>UCF - Theme</vt:lpstr>
      <vt:lpstr>Rutgers - Theme</vt:lpstr>
      <vt:lpstr>Unbranded</vt:lpstr>
      <vt:lpstr>UTAustin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Juggernauts be Born </vt:lpstr>
      <vt:lpstr>Functions!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Objects!</vt:lpstr>
      <vt:lpstr>Demo Time</vt:lpstr>
      <vt:lpstr>Demo Time</vt:lpstr>
      <vt:lpstr>Associated Data ==/== Arrays</vt:lpstr>
      <vt:lpstr>Demo Time</vt:lpstr>
      <vt:lpstr>Joan of Arc – The Maid of Le’Objects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Jacob Deming</cp:lastModifiedBy>
  <cp:revision>1507</cp:revision>
  <cp:lastPrinted>2016-01-30T16:23:56Z</cp:lastPrinted>
  <dcterms:created xsi:type="dcterms:W3CDTF">2015-01-20T17:19:00Z</dcterms:created>
  <dcterms:modified xsi:type="dcterms:W3CDTF">2016-04-22T22:00:27Z</dcterms:modified>
</cp:coreProperties>
</file>