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  <p:sldMasterId id="2147483661" r:id="rId3"/>
    <p:sldMasterId id="2147483665" r:id="rId4"/>
  </p:sldMasterIdLst>
  <p:notesMasterIdLst>
    <p:notesMasterId r:id="rId18"/>
  </p:notesMasterIdLst>
  <p:handoutMasterIdLst>
    <p:handoutMasterId r:id="rId19"/>
  </p:handoutMasterIdLst>
  <p:sldIdLst>
    <p:sldId id="265" r:id="rId5"/>
    <p:sldId id="617" r:id="rId6"/>
    <p:sldId id="618" r:id="rId7"/>
    <p:sldId id="619" r:id="rId8"/>
    <p:sldId id="620" r:id="rId9"/>
    <p:sldId id="616" r:id="rId10"/>
    <p:sldId id="621" r:id="rId11"/>
    <p:sldId id="622" r:id="rId12"/>
    <p:sldId id="623" r:id="rId13"/>
    <p:sldId id="624" r:id="rId14"/>
    <p:sldId id="625" r:id="rId15"/>
    <p:sldId id="626" r:id="rId16"/>
    <p:sldId id="627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84254" autoAdjust="0"/>
  </p:normalViewPr>
  <p:slideViewPr>
    <p:cSldViewPr>
      <p:cViewPr>
        <p:scale>
          <a:sx n="95" d="100"/>
          <a:sy n="95" d="100"/>
        </p:scale>
        <p:origin x="-2336" y="-128"/>
      </p:cViewPr>
      <p:guideLst>
        <p:guide orient="horz" pos="2160"/>
        <p:guide pos="2880"/>
      </p:guideLst>
    </p:cSldViewPr>
  </p:slid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49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7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1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8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</a:t>
            </a:r>
            <a:r>
              <a:rPr lang="en-US" sz="8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UCFB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Lesson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Month, Day, Year</a:t>
            </a:r>
            <a:endParaRPr lang="en-US" dirty="0"/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Day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52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76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</a:t>
            </a:r>
            <a:r>
              <a:rPr lang="en-US" sz="800" dirty="0" smtClean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Coding Boot Camp -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30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10/29/16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3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 Catch Up!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Oct </a:t>
            </a:r>
            <a:r>
              <a:rPr lang="en-US" dirty="0" smtClean="0"/>
              <a:t>24, </a:t>
            </a:r>
            <a:r>
              <a:rPr lang="en-US" dirty="0" smtClean="0"/>
              <a:t>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Day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continued…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how to organize a JavaScript program with regards to global variables, functions and function calls.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capture key clicks.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3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old JavaScript code to generate random numbers.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jQuery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why we might use a JavaScript library like jQuery.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explain what the jQuery $(_) syntax means.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to capture button clicks.</a:t>
            </a: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provide a few examples of jQuery methods for changing HTML.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Be able to use jQuery and JavaScript to change HTML in response to code.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1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9144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Spend a few moments </a:t>
            </a:r>
            <a:r>
              <a:rPr lang="en-US" b="1" i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seriously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looking over the important topics we’ve covered. 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write down any of the following: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still seems fuzzy or challenging to you?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specific questions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What conceptual topics do you have about these topics?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Once you’ve written them down:</a:t>
            </a:r>
          </a:p>
          <a:p>
            <a:endParaRPr lang="en-US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the members of your group and ask if they know the answers to your questions or if they could explain a topic: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Write down any questions or topics that are still left unanswered (or weren’t answered well).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98052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&lt;h1&gt; Your Turn!!! &lt;/h1&gt;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Work!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4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Where to Start…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Can you and each person in your group… </a:t>
            </a:r>
          </a:p>
          <a:p>
            <a:pPr indent="0">
              <a:spcBef>
                <a:spcPts val="0"/>
              </a:spcBef>
              <a:buNone/>
            </a:pPr>
            <a:endParaRPr lang="en-US" sz="1800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build the Hangman Game (HW 3) from scratch?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Hangman.</a:t>
            </a:r>
          </a:p>
          <a:p>
            <a:pPr marL="742950" indent="-514350">
              <a:spcBef>
                <a:spcPts val="0"/>
              </a:spcBef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Explain conceptually how “Captain Planet The Game” works?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by dissecting Captain Planet the Game.</a:t>
            </a:r>
          </a:p>
          <a:p>
            <a:pPr marL="528638" lvl="1" indent="0">
              <a:spcBef>
                <a:spcPts val="0"/>
              </a:spcBef>
              <a:buNone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use jQuery to modify HTML based on clicks?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2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Lottery Generator. 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sz="1800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Comfortably create a grid-based design with Twitter Bootstrap?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No? Then start with Twitter Bootstrap Assignment.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 startAt="4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Today’s Plan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699664"/>
            <a:ext cx="8882743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We will go over any lingering questions.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(15 mins) 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 will outline the most important topics through today. </a:t>
            </a:r>
            <a:r>
              <a:rPr lang="en-US" sz="20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(30-40 mins)</a:t>
            </a: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685800" lvl="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Break into groups for a heavily supported coding session. </a:t>
            </a: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(2 hours)</a:t>
            </a:r>
          </a:p>
        </p:txBody>
      </p:sp>
      <p:pic>
        <p:nvPicPr>
          <p:cNvPr id="5" name="Picture 2" descr="http://s2.quickmeme.com/img/4a/4affbe170b263556a03db432b6c0c2267adf36449441f436b03cdf812497801f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94" y="2719906"/>
            <a:ext cx="5261870" cy="348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3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Subjects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HTML / CSS: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Basic Parts of an HTML Document (&lt;html&gt;, &lt;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doctype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&gt;, &lt;p&gt;, &lt;h1&gt;,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in-line, internal and external CSS stylesheets.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relative pathways to link CSS and other assets.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html ids (#), classes (.), and element names to attach CSS styles.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en-US" sz="1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indent="0">
              <a:spcBef>
                <a:spcPts val="0"/>
              </a:spcBef>
              <a:buNone/>
            </a:pPr>
            <a:endParaRPr lang="en-US" sz="1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advantages of 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and source control management. 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Using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Bash or Terminal to perform basic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how to use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clone, add/commit, push.</a:t>
            </a: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571500" indent="-342900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Understanding branching via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branch, checkout and pull-requests</a:t>
            </a:r>
          </a:p>
          <a:p>
            <a:pPr indent="0"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9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Bootstrap / Mobile Responsiveness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concept of using a pre-built CSS library.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steps to include Bootstrap CSS in your existing website. 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process of dissecting a layout in the Bootstrap grid system.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how to use Bootstrap components (e.g. panels, </a:t>
            </a:r>
            <a:r>
              <a:rPr lang="en-US" sz="18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Jumbotron</a:t>
            </a: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navigation bars, and so on).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general understanding of @media queries and mobile responsiveness. </a:t>
            </a:r>
          </a:p>
        </p:txBody>
      </p:sp>
    </p:spTree>
    <p:extLst>
      <p:ext uri="{BB962C8B-B14F-4D97-AF65-F5344CB8AC3E}">
        <p14:creationId xmlns:p14="http://schemas.microsoft.com/office/powerpoint/2010/main" val="25573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Layouts!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219200" y="838200"/>
            <a:ext cx="6968637" cy="5410200"/>
            <a:chOff x="0" y="0"/>
            <a:chExt cx="9144000" cy="7178839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 rot="18900000">
              <a:off x="62697" y="465012"/>
              <a:ext cx="782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ROWS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1246" y="5815152"/>
              <a:ext cx="731614" cy="1363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smtClean="0"/>
                <a:t>4</a:t>
              </a:r>
            </a:p>
            <a:p>
              <a:pPr algn="ctr"/>
              <a:endParaRPr 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6486" y="62161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1588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 Layouts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371600" y="914400"/>
            <a:ext cx="6807200" cy="5105400"/>
            <a:chOff x="0" y="0"/>
            <a:chExt cx="9144000" cy="6858000"/>
          </a:xfrm>
        </p:grpSpPr>
        <p:sp>
          <p:nvSpPr>
            <p:cNvPr id="3" name="Flowchart: Process 2"/>
            <p:cNvSpPr/>
            <p:nvPr/>
          </p:nvSpPr>
          <p:spPr>
            <a:xfrm>
              <a:off x="0" y="0"/>
              <a:ext cx="9144000" cy="65385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964" y="0"/>
              <a:ext cx="7190072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976964" y="679254"/>
              <a:ext cx="7190072" cy="997146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976964" y="17145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76964" y="3733800"/>
              <a:ext cx="7190072" cy="18669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6486" y="105701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6486" y="2308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486" y="46672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2</a:t>
              </a:r>
              <a:endParaRPr lang="en-US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02364" y="5943600"/>
              <a:ext cx="7190072" cy="914400"/>
            </a:xfrm>
            <a:prstGeom prst="rect">
              <a:avLst/>
            </a:prstGeom>
            <a:solidFill>
              <a:srgbClr val="C0504D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28782" y="74654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49391" y="176617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82045" y="176168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49391" y="3791395"/>
              <a:ext cx="2027209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382045" y="3786908"/>
              <a:ext cx="4542755" cy="1815225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43000" y="5902013"/>
              <a:ext cx="6696018" cy="948907"/>
            </a:xfrm>
            <a:prstGeom prst="rect">
              <a:avLst/>
            </a:prstGeom>
            <a:solidFill>
              <a:schemeClr val="tx2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01246" y="6122929"/>
              <a:ext cx="7316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/>
                <a:t>Total Not relevant</a:t>
              </a:r>
              <a:endParaRPr lang="en-US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7311" y="61229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1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63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5105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Bootstrap Grid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763231"/>
            <a:ext cx="8564931" cy="502796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5864504"/>
            <a:ext cx="8229600" cy="535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rows, columns (col-lg-6)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6008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98052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Important Stuff…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1329" y="699664"/>
            <a:ext cx="8583814" cy="59330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en-US" sz="1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JavaScript</a:t>
            </a:r>
          </a:p>
          <a:p>
            <a:pPr indent="0">
              <a:spcBef>
                <a:spcPts val="0"/>
              </a:spcBef>
              <a:buNone/>
            </a:pPr>
            <a:endParaRPr lang="en-US" sz="1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what purpose JavaScript serves in relation to HTML and CSS.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Understand both the uses and syntax for creating the below:</a:t>
            </a:r>
          </a:p>
          <a:p>
            <a:pPr marL="742950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Variables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Arrays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Console.log</a:t>
            </a: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, Alerts, Confirms and Prompts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If-Then Statements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For Loops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Functions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Objects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Scope</a:t>
            </a: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en-US" sz="15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1042988" lvl="1" indent="-514350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408754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11352</TotalTime>
  <Words>663</Words>
  <Application>Microsoft Macintosh PowerPoint</Application>
  <PresentationFormat>On-screen Show (4:3)</PresentationFormat>
  <Paragraphs>149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UCF - Theme</vt:lpstr>
      <vt:lpstr>Rutgers - Theme</vt:lpstr>
      <vt:lpstr>Unbranded</vt:lpstr>
      <vt:lpstr>UTAustin</vt:lpstr>
      <vt:lpstr>JS Catch Up!</vt:lpstr>
      <vt:lpstr>PowerPoint Presentation</vt:lpstr>
      <vt:lpstr>Recap of Subjects</vt:lpstr>
      <vt:lpstr>PowerPoint Presentation</vt:lpstr>
      <vt:lpstr>PowerPoint Presentation</vt:lpstr>
      <vt:lpstr>Bootstrap Layouts!</vt:lpstr>
      <vt:lpstr>Bootstrap Layouts</vt:lpstr>
      <vt:lpstr>PowerPoint Presentation</vt:lpstr>
      <vt:lpstr>PowerPoint Presentation</vt:lpstr>
      <vt:lpstr>PowerPoint Presentation</vt:lpstr>
      <vt:lpstr>PowerPoint Presentation</vt:lpstr>
      <vt:lpstr>Group Work!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Kody Peterson</cp:lastModifiedBy>
  <cp:revision>1523</cp:revision>
  <cp:lastPrinted>2016-01-30T16:23:56Z</cp:lastPrinted>
  <dcterms:created xsi:type="dcterms:W3CDTF">2015-01-20T17:19:00Z</dcterms:created>
  <dcterms:modified xsi:type="dcterms:W3CDTF">2016-10-29T17:21:26Z</dcterms:modified>
</cp:coreProperties>
</file>