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30"/>
  </p:notesMasterIdLst>
  <p:handoutMasterIdLst>
    <p:handoutMasterId r:id="rId31"/>
  </p:handoutMasterIdLst>
  <p:sldIdLst>
    <p:sldId id="265" r:id="rId5"/>
    <p:sldId id="753" r:id="rId6"/>
    <p:sldId id="757" r:id="rId7"/>
    <p:sldId id="784" r:id="rId8"/>
    <p:sldId id="760" r:id="rId9"/>
    <p:sldId id="761" r:id="rId10"/>
    <p:sldId id="762" r:id="rId11"/>
    <p:sldId id="778" r:id="rId12"/>
    <p:sldId id="785" r:id="rId13"/>
    <p:sldId id="764" r:id="rId14"/>
    <p:sldId id="765" r:id="rId15"/>
    <p:sldId id="786" r:id="rId16"/>
    <p:sldId id="767" r:id="rId17"/>
    <p:sldId id="768" r:id="rId18"/>
    <p:sldId id="787" r:id="rId19"/>
    <p:sldId id="776" r:id="rId20"/>
    <p:sldId id="777" r:id="rId21"/>
    <p:sldId id="780" r:id="rId22"/>
    <p:sldId id="779" r:id="rId23"/>
    <p:sldId id="788" r:id="rId24"/>
    <p:sldId id="774" r:id="rId25"/>
    <p:sldId id="771" r:id="rId26"/>
    <p:sldId id="775" r:id="rId27"/>
    <p:sldId id="789" r:id="rId28"/>
    <p:sldId id="783" r:id="rId2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3" autoAdjust="0"/>
    <p:restoredTop sz="84199" autoAdjust="0"/>
  </p:normalViewPr>
  <p:slideViewPr>
    <p:cSldViewPr>
      <p:cViewPr>
        <p:scale>
          <a:sx n="66" d="100"/>
          <a:sy n="66" d="100"/>
        </p:scale>
        <p:origin x="3392" y="856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240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948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75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0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7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theme" Target="../theme/theme4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69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70" r:id="rId4"/>
    <p:sldLayoutId id="214748367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71" r:id="rId4"/>
    <p:sldLayoutId id="214748367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2" r:id="rId4"/>
    <p:sldLayoutId id="2147483676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Game Time: Project Week</a:t>
            </a:r>
            <a:endParaRPr lang="en-US" sz="38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Nov 12, 2016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799" y="762000"/>
            <a:ext cx="37338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Concept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427468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Awards Yay!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799" y="762000"/>
            <a:ext cx="83820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Most Awe-Inspiring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Most Useful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Most Creative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Best Use of Tech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Best UI/UX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Most Hilarious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Most Disruptive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Most Socially Conscious</a:t>
            </a:r>
          </a:p>
        </p:txBody>
      </p:sp>
    </p:spTree>
    <p:extLst>
      <p:ext uri="{BB962C8B-B14F-4D97-AF65-F5344CB8AC3E}">
        <p14:creationId xmlns:p14="http://schemas.microsoft.com/office/powerpoint/2010/main" val="242452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Suggestions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63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API Suggestions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914400"/>
            <a:ext cx="8763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/>
            <a:r>
              <a:rPr lang="e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Stick to APIs that do all of the following:</a:t>
            </a:r>
          </a:p>
          <a:p>
            <a:pPr marL="228600" lvl="0"/>
            <a:endParaRPr lang="en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0" indent="-571500">
              <a:buFont typeface="Arial" panose="020B0604020202020204" pitchFamily="34" charset="0"/>
              <a:buChar char="•"/>
            </a:pPr>
            <a:r>
              <a:rPr lang="e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Allows CORS</a:t>
            </a:r>
          </a:p>
          <a:p>
            <a:pPr marL="800100" lvl="0" indent="-571500">
              <a:buFont typeface="Arial" panose="020B0604020202020204" pitchFamily="34" charset="0"/>
              <a:buChar char="•"/>
            </a:pPr>
            <a:endParaRPr lang="e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0" indent="-571500">
              <a:buFont typeface="Arial" panose="020B0604020202020204" pitchFamily="34" charset="0"/>
              <a:buChar char="•"/>
            </a:pPr>
            <a:r>
              <a:rPr lang="en" sz="3600" dirty="0">
                <a:latin typeface="Arial" panose="020B0604020202020204" pitchFamily="34" charset="0"/>
                <a:cs typeface="Arial" panose="020B0604020202020204" pitchFamily="34" charset="0"/>
              </a:rPr>
              <a:t>Simple or no authentication</a:t>
            </a:r>
          </a:p>
          <a:p>
            <a:pPr marL="800100" lvl="0" indent="-571500">
              <a:buFont typeface="Arial" panose="020B0604020202020204" pitchFamily="34" charset="0"/>
              <a:buChar char="•"/>
            </a:pPr>
            <a:endParaRPr lang="en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0" indent="-571500">
              <a:buFont typeface="Arial" panose="020B0604020202020204" pitchFamily="34" charset="0"/>
              <a:buChar char="•"/>
            </a:pPr>
            <a:r>
              <a:rPr lang="e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JSON </a:t>
            </a:r>
            <a:r>
              <a:rPr lang="en" sz="3600" dirty="0">
                <a:latin typeface="Arial" panose="020B0604020202020204" pitchFamily="34" charset="0"/>
                <a:cs typeface="Arial" panose="020B0604020202020204" pitchFamily="34" charset="0"/>
              </a:rPr>
              <a:t>response returned</a:t>
            </a:r>
          </a:p>
          <a:p>
            <a:pPr marL="800100" lvl="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Well </a:t>
            </a:r>
            <a:r>
              <a:rPr lang="en" sz="3600" dirty="0">
                <a:latin typeface="Arial" panose="020B0604020202020204" pitchFamily="34" charset="0"/>
                <a:cs typeface="Arial" panose="020B0604020202020204" pitchFamily="34" charset="0"/>
              </a:rPr>
              <a:t>documented</a:t>
            </a:r>
          </a:p>
        </p:txBody>
      </p:sp>
    </p:spTree>
    <p:extLst>
      <p:ext uri="{BB962C8B-B14F-4D97-AF65-F5344CB8AC3E}">
        <p14:creationId xmlns:p14="http://schemas.microsoft.com/office/powerpoint/2010/main" val="270183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API Suggestions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56214"/>
            <a:ext cx="4613868" cy="5459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006" y="990600"/>
            <a:ext cx="4143685" cy="531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0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5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Collaboration is Critical!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799" y="990600"/>
            <a:ext cx="8382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Steering a project with remote developers like this one can be challenging.</a:t>
            </a:r>
          </a:p>
          <a:p>
            <a:pPr marL="6858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Consider using the following tools…</a:t>
            </a:r>
            <a:endParaRPr lang="en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97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GitHub Pull Requests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1576" y="685800"/>
            <a:ext cx="9069885" cy="4506686"/>
            <a:chOff x="-21771" y="979714"/>
            <a:chExt cx="10096695" cy="501689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9"/>
            <a:stretch/>
          </p:blipFill>
          <p:spPr>
            <a:xfrm>
              <a:off x="-21771" y="979714"/>
              <a:ext cx="5030607" cy="501689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66"/>
            <a:stretch/>
          </p:blipFill>
          <p:spPr>
            <a:xfrm>
              <a:off x="5030607" y="990600"/>
              <a:ext cx="5044317" cy="5006006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357554" y="5215635"/>
            <a:ext cx="84424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GitHub Pull Requests are a great way to “combine” code when multiple users are working on the same files.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We’ll show you how to use this feature in the next class.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03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GitHub Issues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7554" y="5758852"/>
            <a:ext cx="8442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GitHub Issues are a great way to keep track of bugs, feature requests, etc.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Shape 81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t="5884" b="5893"/>
          <a:stretch/>
        </p:blipFill>
        <p:spPr>
          <a:xfrm>
            <a:off x="337456" y="762000"/>
            <a:ext cx="8425543" cy="4739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401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Trello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s://d2k1ftgv7pobq7.cloudfront.net/meta/p/res/images/fb4de993e22034b76539da073ea8d35c/home-he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85" y="721552"/>
            <a:ext cx="8477603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57554" y="5486400"/>
            <a:ext cx="84424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Trello is a great project management tool for creating to-do lists and communicating updates.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87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Yay!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8017" y="3084015"/>
            <a:ext cx="8341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You made it!!!</a:t>
            </a:r>
            <a:endParaRPr lang="en-US" sz="64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51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Project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Event Searcher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799" y="762000"/>
            <a:ext cx="83820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Users type in the name of their favorite sporting team.</a:t>
            </a:r>
          </a:p>
          <a:p>
            <a:pPr marL="6858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Then using the SeatGeek API, your web application points them to the next game and location where the team is playing.</a:t>
            </a:r>
          </a:p>
          <a:p>
            <a:pPr marL="6858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The web application also provides them a link to Ebay where they can purchase memorabilia associated with the team.</a:t>
            </a:r>
            <a:endParaRPr lang="en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http://www.underconsideration.com/brandnew/archives/seatgeek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673264"/>
            <a:ext cx="3508375" cy="69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57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 Data API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799" y="762000"/>
            <a:ext cx="83820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 the Unofficial UN Data API to search a user specified country’s health records.</a:t>
            </a:r>
          </a:p>
          <a:p>
            <a:endParaRPr lang="en-US" sz="28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use a secondary data source (Google Maps, Flickr, YouTube, etc.) to provide additional context or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: Per Capita Govt Expenditures on Health, # of Physicians, Deaths due to HIV, Malaria Cases etc, low birth weight newborns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5163205"/>
            <a:ext cx="4119562" cy="105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8017" y="2667000"/>
            <a:ext cx="8341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Just do your own thing. </a:t>
            </a:r>
          </a:p>
          <a:p>
            <a:r>
              <a:rPr lang="en-US" sz="4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Be creative! Be ambitious!</a:t>
            </a:r>
            <a:endParaRPr lang="en-US" sz="48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19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Focus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4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End of Day - Today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Brainstorm possible ideas </a:t>
            </a:r>
          </a:p>
          <a:p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Begin API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an initial draft / sketch of the final design</a:t>
            </a:r>
          </a:p>
          <a:p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 short 1 page proposal listing out each of the following: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Project Title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Members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Project Description</a:t>
            </a: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Sketch of Final Product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APIs to be Used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Rough Breakdown of Tasks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87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Great Push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7" y="1066800"/>
            <a:ext cx="83411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Be serious about project week!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Use this as an opportunity to push yourself and prove what you know.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Because you </a:t>
            </a:r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DO KNOW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shiz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20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4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Coding Requirements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799" y="762000"/>
            <a:ext cx="87303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uses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at least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two APIs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AJAX to pull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one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new library or technology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NOT use alerts, confirms, or prompts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(look into </a:t>
            </a:r>
            <a:r>
              <a:rPr lang="en-US" b="1" i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modals!)</a:t>
            </a:r>
          </a:p>
          <a:p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some sort of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repeating element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(table, columns, </a:t>
            </a:r>
            <a:r>
              <a:rPr lang="en-US" b="1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etc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Bootstrap or Alternative CSS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</a:t>
            </a:r>
            <a:r>
              <a:rPr lang="en-US" b="1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 Firebase)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 Input Validation </a:t>
            </a:r>
          </a:p>
        </p:txBody>
      </p:sp>
    </p:spTree>
    <p:extLst>
      <p:ext uri="{BB962C8B-B14F-4D97-AF65-F5344CB8AC3E}">
        <p14:creationId xmlns:p14="http://schemas.microsoft.com/office/powerpoint/2010/main" val="153545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Coding – Nice To Haves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799" y="762000"/>
            <a:ext cx="8730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Utilize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Local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Data Storage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(Consider this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basically a requirement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Mobile Responsive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 an alternative CSS framework like Materialize</a:t>
            </a:r>
          </a:p>
        </p:txBody>
      </p:sp>
    </p:spTree>
    <p:extLst>
      <p:ext uri="{BB962C8B-B14F-4D97-AF65-F5344CB8AC3E}">
        <p14:creationId xmlns:p14="http://schemas.microsoft.com/office/powerpoint/2010/main" val="161958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 Requirement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799" y="762000"/>
            <a:ext cx="87303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also be responsible for preparing a </a:t>
            </a:r>
            <a:r>
              <a:rPr lang="en-US" sz="16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minute 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This will be a formal presentation. </a:t>
            </a:r>
            <a:endParaRPr lang="en-US" sz="16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One in which you explain in detail: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overall application’s concept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motivation for its development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design process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technologies you used (and briefly how they work)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demonstration of its functionality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Directions for future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Treat the presentation seriously!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Talking intelligently about tech &gt; doing tech sometimes. </a:t>
            </a: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12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 Glam for the Camera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799" y="762000"/>
            <a:ext cx="8382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All presentations will be recorded…</a:t>
            </a:r>
          </a:p>
          <a:p>
            <a:pPr marL="6858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So treat it seriously! </a:t>
            </a:r>
          </a:p>
          <a:p>
            <a:pPr marL="6858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These can be great portfolio pieces if you invest the time.</a:t>
            </a:r>
            <a:endParaRPr lang="en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31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3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11637</TotalTime>
  <Words>619</Words>
  <Application>Microsoft Macintosh PowerPoint</Application>
  <PresentationFormat>On-screen Show (4:3)</PresentationFormat>
  <Paragraphs>157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Roboto</vt:lpstr>
      <vt:lpstr>UCF - Theme</vt:lpstr>
      <vt:lpstr>Rutgers - Theme</vt:lpstr>
      <vt:lpstr>Unbranded</vt:lpstr>
      <vt:lpstr>UTAustin</vt:lpstr>
      <vt:lpstr>Game Time: Project Week</vt:lpstr>
      <vt:lpstr>Yay!</vt:lpstr>
      <vt:lpstr>The Great Push</vt:lpstr>
      <vt:lpstr>Task</vt:lpstr>
      <vt:lpstr>PowerPoint Presentation</vt:lpstr>
      <vt:lpstr>PowerPoint Presentation</vt:lpstr>
      <vt:lpstr>PowerPoint Presentation</vt:lpstr>
      <vt:lpstr>PowerPoint Presentation</vt:lpstr>
      <vt:lpstr>Metrics</vt:lpstr>
      <vt:lpstr>PowerPoint Presentation</vt:lpstr>
      <vt:lpstr>PowerPoint Presentation</vt:lpstr>
      <vt:lpstr>API Suggestions</vt:lpstr>
      <vt:lpstr>PowerPoint Presentation</vt:lpstr>
      <vt:lpstr>PowerPoint Presentation</vt:lpstr>
      <vt:lpstr>Tools</vt:lpstr>
      <vt:lpstr>PowerPoint Presentation</vt:lpstr>
      <vt:lpstr>PowerPoint Presentation</vt:lpstr>
      <vt:lpstr>PowerPoint Presentation</vt:lpstr>
      <vt:lpstr>PowerPoint Presentation</vt:lpstr>
      <vt:lpstr>Example Project Ideas</vt:lpstr>
      <vt:lpstr>PowerPoint Presentation</vt:lpstr>
      <vt:lpstr>PowerPoint Presentation</vt:lpstr>
      <vt:lpstr>Or…</vt:lpstr>
      <vt:lpstr>Today’s Focus</vt:lpstr>
      <vt:lpstr>By End of Day - Today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Sean Wragg</cp:lastModifiedBy>
  <cp:revision>1541</cp:revision>
  <cp:lastPrinted>2016-01-30T16:23:56Z</cp:lastPrinted>
  <dcterms:created xsi:type="dcterms:W3CDTF">2015-01-20T17:19:00Z</dcterms:created>
  <dcterms:modified xsi:type="dcterms:W3CDTF">2016-11-12T15:05:43Z</dcterms:modified>
</cp:coreProperties>
</file>