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Title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X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Shape 123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35" name="Shape 13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38" name="Shape 13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9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59" name="Shape 159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61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17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Shape 175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101" name="Shape 10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Section Title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UCF-Coding-Boot-Camp/09-16-VW-Class-Content/tree/master/0919-mw-class-content" TargetMode="External"/><Relationship Id="rId3" Type="http://schemas.openxmlformats.org/officeDocument/2006/relationships/hyperlink" Target="https://github.com/UCF-Coding-Boot-Camp/09-16-VW-Class-Content/tree/master/0920-tt-class-content" TargetMode="External"/><Relationship Id="rId4" Type="http://schemas.openxmlformats.org/officeDocument/2006/relationships/hyperlink" Target="https://github.com/UCF-Coding-Boot-Camp/09-16-VW-Class-Content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tags/" TargetMode="Externa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UCF-Coding-Boot-Camp/09-16-VW-Class-Content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19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ctr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Git’n Pro with HTML/CSS</a:t>
            </a:r>
          </a:p>
        </p:txBody>
      </p:sp>
      <p:sp>
        <p:nvSpPr>
          <p:cNvPr id="186" name="Shape 186"/>
          <p:cNvSpPr/>
          <p:nvPr>
            <p:ph type="subTitle" sz="quarter" idx="1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/>
            <a:r>
              <a:t>Day 2</a:t>
            </a:r>
          </a:p>
        </p:txBody>
      </p:sp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Sept 22,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1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52398" y="4952999"/>
            <a:ext cx="8882745" cy="1506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2514599" y="1152800"/>
            <a:ext cx="48704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218" name="Shape 218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9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2514600" y="1642441"/>
            <a:ext cx="3686061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23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25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29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33" name="Shape 233"/>
          <p:cNvSpPr/>
          <p:nvPr/>
        </p:nvSpPr>
        <p:spPr>
          <a:xfrm>
            <a:off x="2543175" y="4516971"/>
            <a:ext cx="51840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idea is dumb. We should call it…</a:t>
            </a:r>
          </a:p>
        </p:txBody>
      </p:sp>
      <p:sp>
        <p:nvSpPr>
          <p:cNvPr id="234" name="Shape 234"/>
          <p:cNvSpPr/>
          <p:nvPr/>
        </p:nvSpPr>
        <p:spPr>
          <a:xfrm>
            <a:off x="2543174" y="5074930"/>
            <a:ext cx="3838537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KobezzzSite.com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6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39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4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43" name="Shape 243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45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48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5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3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7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 flipV="1">
            <a:off x="4209015" y="2154291"/>
            <a:ext cx="2125110" cy="1115539"/>
          </a:xfrm>
          <a:prstGeom prst="line">
            <a:avLst/>
          </a:prstGeom>
          <a:ln w="666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4209015" y="3315592"/>
            <a:ext cx="2125110" cy="1641933"/>
          </a:xfrm>
          <a:prstGeom prst="line">
            <a:avLst/>
          </a:prstGeom>
          <a:ln w="666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Shape 260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26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65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7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69" name="Shape 269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7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76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78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80" name="Shape 280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hape 281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82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Shape 285"/>
          <p:cNvSpPr/>
          <p:nvPr/>
        </p:nvSpPr>
        <p:spPr>
          <a:xfrm>
            <a:off x="2579377" y="2627579"/>
            <a:ext cx="4507224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  <p:pic>
        <p:nvPicPr>
          <p:cNvPr id="286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– Tragedy #2</a:t>
            </a:r>
          </a:p>
        </p:txBody>
      </p:sp>
      <p:pic>
        <p:nvPicPr>
          <p:cNvPr id="289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9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95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99" name="Shape 299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1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190" name="image5.jpg" descr="https://mdgriffin63.files.wordpress.com/2014/01/forget-to-lear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BEEF4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05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2514599" y="2747662"/>
            <a:ext cx="6558645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be wary of group members.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08" name="Shape 308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07171" y="214838"/>
              <a:ext cx="305676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12" name="Shape 312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18" name="Shape 318"/>
          <p:cNvSpPr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Offers a set of commands and an organizational structure for managing code when multiple developers work simultaneously.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Major Benefits come from using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Code Conflict Resolution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21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23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25" name="Shape 325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27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 flipV="1">
            <a:off x="4209015" y="2154291"/>
            <a:ext cx="2125110" cy="1115539"/>
          </a:xfrm>
          <a:prstGeom prst="line">
            <a:avLst/>
          </a:prstGeom>
          <a:ln w="666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>
            <a:off x="4209015" y="3315592"/>
            <a:ext cx="2125110" cy="1641933"/>
          </a:xfrm>
          <a:prstGeom prst="line">
            <a:avLst/>
          </a:prstGeom>
          <a:ln w="666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Shape 330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33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336" name="Shape 336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337" name="Shape 337"/>
          <p:cNvSpPr/>
          <p:nvPr/>
        </p:nvSpPr>
        <p:spPr>
          <a:xfrm>
            <a:off x="4171875" y="5845492"/>
            <a:ext cx="1708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38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8110" y="1502870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4" name="Shape 344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5" name="Shape 345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6" name="Shape 346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7" name="Shape 347"/>
          <p:cNvSpPr/>
          <p:nvPr/>
        </p:nvSpPr>
        <p:spPr>
          <a:xfrm>
            <a:off x="7259326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48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0233" y="49566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 flipH="1" flipV="1" rot="5400000">
            <a:off x="3965195" y="3663826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hape 35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hape 353"/>
          <p:cNvSpPr/>
          <p:nvPr/>
        </p:nvSpPr>
        <p:spPr>
          <a:xfrm flipV="1">
            <a:off x="6763267" y="1945297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Shape 354"/>
          <p:cNvSpPr/>
          <p:nvPr/>
        </p:nvSpPr>
        <p:spPr>
          <a:xfrm>
            <a:off x="5310955" y="3231422"/>
            <a:ext cx="3833045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Code conflicts </a:t>
            </a:r>
            <a:r>
              <a:rPr b="0"/>
              <a:t>are resolved before inclusion.  </a:t>
            </a:r>
          </a:p>
        </p:txBody>
      </p:sp>
      <p:sp>
        <p:nvSpPr>
          <p:cNvPr id="355" name="Shape 355"/>
          <p:cNvSpPr/>
          <p:nvPr/>
        </p:nvSpPr>
        <p:spPr>
          <a:xfrm>
            <a:off x="5934285" y="1122458"/>
            <a:ext cx="292115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pic>
        <p:nvPicPr>
          <p:cNvPr id="356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The Group Project – Tragedy 2 (Revisited)</a:t>
            </a:r>
          </a:p>
        </p:txBody>
      </p:sp>
      <p:pic>
        <p:nvPicPr>
          <p:cNvPr id="360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62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64" name="Shape 364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66" name="image8.jpg" descr="Image result for html fi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70" name="Shape 370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375" name="Shape 375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(Spongebob’s)</a:t>
            </a:r>
          </a:p>
        </p:txBody>
      </p:sp>
      <p:sp>
        <p:nvSpPr>
          <p:cNvPr id="376" name="Shape 376"/>
          <p:cNvSpPr/>
          <p:nvPr/>
        </p:nvSpPr>
        <p:spPr>
          <a:xfrm>
            <a:off x="5088176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377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2" name="Shape 382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" name="Shape 383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4" name="Shape 384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5" name="Shape 395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88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6048780" y="5041854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 flipH="1" flipV="1" rot="5400000">
            <a:off x="5146755" y="3644879"/>
            <a:ext cx="257293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>
            <a:off x="2819399" y="3458140"/>
            <a:ext cx="38366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</a:t>
            </a:r>
            <a:r>
              <a:t>his (bad) code deletions</a:t>
            </a:r>
          </a:p>
        </p:txBody>
      </p:sp>
      <p:pic>
        <p:nvPicPr>
          <p:cNvPr id="393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pic>
        <p:nvPicPr>
          <p:cNvPr id="398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2462634" y="1061591"/>
            <a:ext cx="313097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(Spongebob’s)</a:t>
            </a:r>
          </a:p>
        </p:txBody>
      </p:sp>
      <p:sp>
        <p:nvSpPr>
          <p:cNvPr id="401" name="Shape 401"/>
          <p:cNvSpPr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02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7" name="Shape 407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8" name="Shape 408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9" name="Shape 409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0" name="Shape 42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3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/>
        </p:nvSpPr>
        <p:spPr>
          <a:xfrm>
            <a:off x="6048780" y="5041854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6" name="image8.jpg" descr="Image result for html fi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6693" y="1495249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7143829" y="2419295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8" name="Shape 418"/>
          <p:cNvSpPr/>
          <p:nvPr/>
        </p:nvSpPr>
        <p:spPr>
          <a:xfrm flipH="1" flipV="1" rot="5400000">
            <a:off x="6052473" y="1640236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But this time, 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image9.jpe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Shape 42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24" name="image7.png" descr="http://images.huffingtonpost.com/2015-07-14-1436902565-6235018-SpongeBob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10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/>
          <p:nvPr/>
        </p:nvSpPr>
        <p:spPr>
          <a:xfrm>
            <a:off x="2514599" y="2747662"/>
            <a:ext cx="6558645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30" name="Group 430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27" name="Shape 427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07171" y="214838"/>
              <a:ext cx="305676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912861" y="3018429"/>
            <a:ext cx="673934" cy="673933"/>
            <a:chOff x="0" y="0"/>
            <a:chExt cx="673932" cy="673932"/>
          </a:xfrm>
        </p:grpSpPr>
        <p:sp>
          <p:nvSpPr>
            <p:cNvPr id="431" name="Shape 431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8" name="Group 438"/>
          <p:cNvGrpSpPr/>
          <p:nvPr/>
        </p:nvGrpSpPr>
        <p:grpSpPr>
          <a:xfrm>
            <a:off x="769986" y="4685381"/>
            <a:ext cx="673934" cy="673933"/>
            <a:chOff x="0" y="0"/>
            <a:chExt cx="673932" cy="673932"/>
          </a:xfrm>
        </p:grpSpPr>
        <p:sp>
          <p:nvSpPr>
            <p:cNvPr id="435" name="Shape 435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41" name="Shape 44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304800" y="914399"/>
            <a:ext cx="8686800" cy="2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 and have one of you explain to the other: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What the concept of version control is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 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 </a:t>
            </a:r>
          </a:p>
        </p:txBody>
      </p:sp>
      <p:sp>
        <p:nvSpPr>
          <p:cNvPr id="443" name="Shape 443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46" name="Shape 446"/>
          <p:cNvSpPr/>
          <p:nvPr/>
        </p:nvSpPr>
        <p:spPr>
          <a:xfrm>
            <a:off x="-1" y="990599"/>
            <a:ext cx="9149872" cy="3183578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48" name="image11.jpg" descr="https://kanbanize.com/blog/wp-content/uploads/2014/11/GitHub.jpg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9"/>
          <a:stretch>
            <a:fillRect/>
          </a:stretch>
        </p:blipFill>
        <p:spPr>
          <a:xfrm>
            <a:off x="2209800" y="4174175"/>
            <a:ext cx="5301771" cy="213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51" name="Shape 451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BEEF4"/>
          </a:solidFill>
          <a:ln w="25400">
            <a:solidFill>
              <a:srgbClr val="DBEEF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53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8.jpg" descr="Image result for html fi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12.gif" descr="https://cdn.tutsplus.com/net/uploads/2013/08/github-collab-retina-preview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9" name="Shape 459"/>
          <p:cNvSpPr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Shape 460"/>
          <p:cNvSpPr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" name="Shape 461"/>
          <p:cNvSpPr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Shape 462"/>
          <p:cNvSpPr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3" name="Shape 463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Shape 464"/>
          <p:cNvSpPr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65" name="Shape 465"/>
          <p:cNvSpPr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66" name="Shape 466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7" name="Shape 467"/>
          <p:cNvSpPr/>
          <p:nvPr/>
        </p:nvSpPr>
        <p:spPr>
          <a:xfrm flipV="1">
            <a:off x="1563803" y="2086393"/>
            <a:ext cx="3163640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8" name="Shape 468"/>
          <p:cNvSpPr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69" name="Shape 469"/>
          <p:cNvSpPr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70" name="Shape 470"/>
          <p:cNvSpPr/>
          <p:nvPr/>
        </p:nvSpPr>
        <p:spPr>
          <a:xfrm flipV="1" rot="10800000">
            <a:off x="1505874" y="2214935"/>
            <a:ext cx="3668448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Shape 473"/>
          <p:cNvSpPr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74" name="Shape 474"/>
          <p:cNvSpPr/>
          <p:nvPr/>
        </p:nvSpPr>
        <p:spPr>
          <a:xfrm>
            <a:off x="6571557" y="1442919"/>
            <a:ext cx="135863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475" name="image13.png" descr="http://images.huffingtonpost.com/2015-07-14-1436902565-6235018-SpongeBob_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image14.png" descr="http://showbizgeek.com/wp-content/uploads/2013/09/Screen-Shot-2013-09-12-at-13.00.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hape 477"/>
          <p:cNvSpPr/>
          <p:nvPr/>
        </p:nvSpPr>
        <p:spPr>
          <a:xfrm rot="5400000">
            <a:off x="2201118" y="2772717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8" name="Shape 478"/>
          <p:cNvSpPr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479" name="image15.jpg" descr="http://www.50img.com/wp-content/uploads/2016/04/6358493125468533551700185372_8-kobe-bryant-legacy-reasons-why-kobe-bryant-should-retire.jpg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484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BEEF4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487" name="Shape 487"/>
          <p:cNvSpPr/>
          <p:nvPr/>
        </p:nvSpPr>
        <p:spPr>
          <a:xfrm>
            <a:off x="443344" y="914400"/>
            <a:ext cx="8229601" cy="687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  <a:endParaRPr sz="2400"/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endParaRPr sz="2400"/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  <a:endParaRPr sz="2400"/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490" name="Shape 490"/>
          <p:cNvSpPr/>
          <p:nvPr/>
        </p:nvSpPr>
        <p:spPr>
          <a:xfrm>
            <a:off x="443344" y="914400"/>
            <a:ext cx="8229601" cy="687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</a:t>
            </a:r>
            <a:endParaRPr sz="2400"/>
          </a:p>
          <a:p>
            <a:pPr marL="742950" indent="-514350" defTabSz="685800">
              <a:buSzPct val="100000"/>
              <a:buAutoNum type="arabicPeriod" startAt="3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</a:t>
            </a:r>
            <a:endParaRPr sz="2400"/>
          </a:p>
          <a:p>
            <a:pPr marL="742950" indent="-514350" defTabSz="685800">
              <a:buSzPct val="100000"/>
              <a:buAutoNum type="arabicPeriod" startAt="4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</a:t>
            </a:r>
          </a:p>
          <a:p>
            <a:pPr marL="742950" indent="-514350" defTabSz="685800">
              <a:buSzPct val="100000"/>
              <a:buAutoNum type="arabicPeriod" startAt="5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493" name="Shape 49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304800" y="914399"/>
            <a:ext cx="8686800" cy="511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495" name="Shape 495"/>
          <p:cNvSpPr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498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9" name="Shape 499"/>
          <p:cNvSpPr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0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BEEF4"/>
            </a:solidFill>
          </a:ln>
        </p:spPr>
      </p:pic>
      <p:sp>
        <p:nvSpPr>
          <p:cNvPr id="503" name="Shape 503"/>
          <p:cNvSpPr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08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Shape 509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195" name="Shape 195"/>
          <p:cNvSpPr/>
          <p:nvPr/>
        </p:nvSpPr>
        <p:spPr>
          <a:xfrm>
            <a:off x="196850" y="838200"/>
            <a:ext cx="8947150" cy="4748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b="0"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github.com/UCF-Coding-Boot-Camp/09-16-VW-Class-Content/tree/master/0920-tt-class-content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https://github.com/UCF-Coding-Boot-Camp/09-16-VW-Class-Content</a:t>
            </a:r>
            <a:endParaRPr sz="20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request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12" name="Shape 512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13" name="Shape 513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14" name="Shape 514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15" name="Shape 515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16" name="Shape 516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17" name="Shape 517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18" name="Connector 518"/>
          <p:cNvCxnSpPr>
            <a:stCxn id="515" idx="0"/>
            <a:endCxn id="512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4A7EBB"/>
            </a:solidFill>
            <a:tailEnd type="triangle"/>
          </a:ln>
        </p:spPr>
      </p:cxnSp>
      <p:sp>
        <p:nvSpPr>
          <p:cNvPr id="519" name="Shape 519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Shape 520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2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26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29" name="Shape 529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Header 1 (Largest Header)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Header 2 (Next Largest Header)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Header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32" name="Shape 532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4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1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100"/>
          </a:p>
          <a:p>
            <a:pPr lvl="1" marL="557212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35" name="Shape 535"/>
          <p:cNvSpPr/>
          <p:nvPr/>
        </p:nvSpPr>
        <p:spPr>
          <a:xfrm>
            <a:off x="457199" y="783752"/>
            <a:ext cx="8782009" cy="484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38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17375E"/>
            </a:solidFill>
          </a:ln>
        </p:spPr>
      </p:pic>
      <p:pic>
        <p:nvPicPr>
          <p:cNvPr id="539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376092"/>
            </a:solidFill>
          </a:ln>
        </p:spPr>
      </p:pic>
      <p:sp>
        <p:nvSpPr>
          <p:cNvPr id="541" name="Shape 541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44" name="Shape 54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46" name="Shape 546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49" name="Shape 54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50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198" name="Shape 198"/>
          <p:cNvSpPr/>
          <p:nvPr/>
        </p:nvSpPr>
        <p:spPr>
          <a:xfrm>
            <a:off x="304799" y="762000"/>
            <a:ext cx="8740776" cy="3367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github.com/UCF-Coding-Boot-Camp/09-16-VW-Class-Content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Next Thursday (Sept 29, 2016)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55" name="Shape 555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56" name="image2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60" name="Shape 560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“Notepad”.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61" name="Shape 561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   </a:t>
            </a:r>
            <a:r>
              <a:rPr b="1" u="sng"/>
              <a:t> </a:t>
            </a:r>
          </a:p>
        </p:txBody>
      </p:sp>
      <p:pic>
        <p:nvPicPr>
          <p:cNvPr id="562" name="image27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image28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66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69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72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3" name="Shape 573"/>
          <p:cNvSpPr/>
          <p:nvPr/>
        </p:nvSpPr>
        <p:spPr>
          <a:xfrm>
            <a:off x="4267199" y="4571999"/>
            <a:ext cx="4643102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Really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576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image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580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583" name="Shape 583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r>
              <a:t>”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84" name="image34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37609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6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600"/>
          </a:p>
          <a:p>
            <a:pPr lvl="1" marL="557212" indent="-214313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4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600"/>
          </a:p>
          <a:p>
            <a:pPr defTabSz="685800">
              <a:lnSpc>
                <a:spcPct val="80000"/>
              </a:lnSpc>
              <a:spcBef>
                <a:spcPts val="3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4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b="1" sz="39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590" name="Shape 590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 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margin-top(bottom/left/right): </a:t>
            </a:r>
            <a:r>
              <a:rPr b="0"/>
              <a:t>Adds space between element and its own border.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margin-top (bottom/left/right): </a:t>
            </a:r>
            <a:r>
              <a:rPr b="0"/>
              <a:t>Adds space between element and surrounding elements.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593" name="Shape 593"/>
          <p:cNvSpPr/>
          <p:nvPr/>
        </p:nvSpPr>
        <p:spPr>
          <a:xfrm>
            <a:off x="443344" y="1981200"/>
            <a:ext cx="8229601" cy="140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596" name="Shape 596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/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99" name="Shape 59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01" name="Shape 601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04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Remember: Know Thyself</a:t>
            </a:r>
          </a:p>
        </p:txBody>
      </p:sp>
      <p:sp>
        <p:nvSpPr>
          <p:cNvPr id="609" name="Shape 609"/>
          <p:cNvSpPr/>
          <p:nvPr/>
        </p:nvSpPr>
        <p:spPr>
          <a:xfrm>
            <a:off x="304799" y="1066800"/>
            <a:ext cx="8740776" cy="43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03" name="Shape 203"/>
          <p:cNvSpPr/>
          <p:nvPr/>
        </p:nvSpPr>
        <p:spPr>
          <a:xfrm>
            <a:off x="98425" y="1066800"/>
            <a:ext cx="8947150" cy="3087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06" name="Shape 206"/>
          <p:cNvSpPr/>
          <p:nvPr/>
        </p:nvSpPr>
        <p:spPr>
          <a:xfrm>
            <a:off x="304799" y="1066800"/>
            <a:ext cx="8740776" cy="43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