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4288" autoAdjust="0"/>
  </p:normalViewPr>
  <p:slideViewPr>
    <p:cSldViewPr>
      <p:cViewPr varScale="1">
        <p:scale>
          <a:sx n="143" d="100"/>
          <a:sy n="143" d="100"/>
        </p:scale>
        <p:origin x="-3056" y="-9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10/12/16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10/12/16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10/12/16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4" name="Text Placeholder 3"/>
          <p:cNvSpPr>
            <a:spLocks noGrp="1"/>
          </p:cNvSpPr>
          <p:nvPr>
            <p:ph type="body" sz="quarter" idx="10"/>
          </p:nvPr>
        </p:nvSpPr>
        <p:spPr/>
        <p:txBody>
          <a:bodyPr/>
          <a:lstStyle/>
          <a:p>
            <a:r>
              <a:rPr lang="en-US" dirty="0"/>
              <a:t>Day 8</a:t>
            </a:r>
          </a:p>
        </p:txBody>
      </p:sp>
      <p:sp>
        <p:nvSpPr>
          <p:cNvPr id="3" name="Text Placeholder 2"/>
          <p:cNvSpPr>
            <a:spLocks noGrp="1"/>
          </p:cNvSpPr>
          <p:nvPr>
            <p:ph type="body" sz="quarter" idx="11"/>
          </p:nvPr>
        </p:nvSpPr>
        <p:spPr/>
        <p:txBody>
          <a:bodyPr/>
          <a:lstStyle/>
          <a:p>
            <a:r>
              <a:rPr lang="en-US" dirty="0" smtClean="0"/>
              <a:t>October </a:t>
            </a:r>
            <a:r>
              <a:rPr lang="en-US" dirty="0" smtClean="0"/>
              <a:t>11, </a:t>
            </a:r>
            <a:r>
              <a:rPr lang="en-US" dirty="0"/>
              <a:t>2016</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11208</TotalTime>
  <Words>1590</Words>
  <Application>Microsoft Macintosh PowerPoint</Application>
  <PresentationFormat>On-screen Show (4:3)</PresentationFormat>
  <Paragraphs>295</Paragraphs>
  <Slides>48</Slides>
  <Notes>40</Notes>
  <HiddenSlides>0</HiddenSlides>
  <MMClips>0</MMClips>
  <ScaleCrop>false</ScaleCrop>
  <HeadingPairs>
    <vt:vector size="4" baseType="variant">
      <vt:variant>
        <vt:lpstr>Theme</vt:lpstr>
      </vt:variant>
      <vt:variant>
        <vt:i4>4</vt:i4>
      </vt:variant>
      <vt:variant>
        <vt:lpstr>Slide Titles</vt:lpstr>
      </vt:variant>
      <vt:variant>
        <vt:i4>48</vt:i4>
      </vt:variant>
    </vt:vector>
  </HeadingPairs>
  <TitlesOfParts>
    <vt:vector size="52" baseType="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Kody Peterson</cp:lastModifiedBy>
  <cp:revision>1504</cp:revision>
  <cp:lastPrinted>2016-01-30T16:23:56Z</cp:lastPrinted>
  <dcterms:created xsi:type="dcterms:W3CDTF">2015-01-20T17:19:00Z</dcterms:created>
  <dcterms:modified xsi:type="dcterms:W3CDTF">2016-10-12T17:52:49Z</dcterms:modified>
</cp:coreProperties>
</file>