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36"/>
  </p:notesMasterIdLst>
  <p:handoutMasterIdLst>
    <p:handoutMasterId r:id="rId37"/>
  </p:handoutMasterIdLst>
  <p:sldIdLst>
    <p:sldId id="265" r:id="rId5"/>
    <p:sldId id="680" r:id="rId6"/>
    <p:sldId id="681" r:id="rId7"/>
    <p:sldId id="682" r:id="rId8"/>
    <p:sldId id="611" r:id="rId9"/>
    <p:sldId id="617" r:id="rId10"/>
    <p:sldId id="683" r:id="rId11"/>
    <p:sldId id="685" r:id="rId12"/>
    <p:sldId id="684" r:id="rId13"/>
    <p:sldId id="686" r:id="rId14"/>
    <p:sldId id="687" r:id="rId15"/>
    <p:sldId id="688" r:id="rId16"/>
    <p:sldId id="689" r:id="rId17"/>
    <p:sldId id="690" r:id="rId18"/>
    <p:sldId id="691" r:id="rId19"/>
    <p:sldId id="692" r:id="rId20"/>
    <p:sldId id="694" r:id="rId21"/>
    <p:sldId id="695" r:id="rId22"/>
    <p:sldId id="696" r:id="rId23"/>
    <p:sldId id="697" r:id="rId24"/>
    <p:sldId id="698" r:id="rId25"/>
    <p:sldId id="699" r:id="rId26"/>
    <p:sldId id="700" r:id="rId27"/>
    <p:sldId id="701" r:id="rId28"/>
    <p:sldId id="702" r:id="rId29"/>
    <p:sldId id="693" r:id="rId30"/>
    <p:sldId id="703" r:id="rId31"/>
    <p:sldId id="706" r:id="rId32"/>
    <p:sldId id="705" r:id="rId33"/>
    <p:sldId id="708" r:id="rId34"/>
    <p:sldId id="616" r:id="rId3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23" autoAdjust="0"/>
    <p:restoredTop sz="84255" autoAdjust="0"/>
  </p:normalViewPr>
  <p:slideViewPr>
    <p:cSldViewPr>
      <p:cViewPr varScale="1">
        <p:scale>
          <a:sx n="96" d="100"/>
          <a:sy n="96" d="100"/>
        </p:scale>
        <p:origin x="-2552" y="-104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47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73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33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77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80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10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89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8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82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75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4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047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536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113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719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437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765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231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016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929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31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389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840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09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59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52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6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18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07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Juggernauts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Oct 15, </a:t>
            </a:r>
            <a:r>
              <a:rPr lang="en-US" dirty="0"/>
              <a:t>2016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9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(SuperHeroLogging_NoFunctions.html | 2-SuperHeroLogging)</a:t>
            </a:r>
          </a:p>
        </p:txBody>
      </p:sp>
    </p:spTree>
    <p:extLst>
      <p:ext uri="{BB962C8B-B14F-4D97-AF65-F5344CB8AC3E}">
        <p14:creationId xmlns:p14="http://schemas.microsoft.com/office/powerpoint/2010/main" val="218164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Mondo Repetitive…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800600" y="1142999"/>
            <a:ext cx="4038600" cy="46958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Who wants to maintain this??</a:t>
            </a:r>
          </a:p>
          <a:p>
            <a:pPr algn="l"/>
            <a:endParaRPr lang="en-US" sz="60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en-US" sz="42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Hint: No one.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05" y="1019175"/>
            <a:ext cx="41814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(SuperHeroLogging_WithFunctions.html | 2-SuperHeroLogging)</a:t>
            </a:r>
          </a:p>
        </p:txBody>
      </p:sp>
    </p:spTree>
    <p:extLst>
      <p:ext uri="{BB962C8B-B14F-4D97-AF65-F5344CB8AC3E}">
        <p14:creationId xmlns:p14="http://schemas.microsoft.com/office/powerpoint/2010/main" val="92457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Better with Functions!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52400" y="4495800"/>
            <a:ext cx="8534400" cy="1066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Squeaky Clean Code.</a:t>
            </a:r>
          </a:p>
          <a:p>
            <a:r>
              <a:rPr lang="en-US" sz="3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With very minimal repetition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371600"/>
            <a:ext cx="870508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4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Function Building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Working in pairs and using the starter file sent to you via slack – fill in the missing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functions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and </a:t>
            </a: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 calls.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Note: Try to finish all four functions if you can. But don’t beat yourself if you only get 1 or 2. The important thing is that you get at least one function fully done.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Look back the example just slacked to you.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3-MyFirstFunctions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19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Objects!</a:t>
            </a:r>
          </a:p>
        </p:txBody>
      </p:sp>
    </p:spTree>
    <p:extLst>
      <p:ext uri="{BB962C8B-B14F-4D97-AF65-F5344CB8AC3E}">
        <p14:creationId xmlns:p14="http://schemas.microsoft.com/office/powerpoint/2010/main" val="352229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(GoodArray.html | 4-GoodArray)</a:t>
            </a:r>
          </a:p>
        </p:txBody>
      </p:sp>
    </p:spTree>
    <p:extLst>
      <p:ext uri="{BB962C8B-B14F-4D97-AF65-F5344CB8AC3E}">
        <p14:creationId xmlns:p14="http://schemas.microsoft.com/office/powerpoint/2010/main" val="387317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(JoanofArcArrays.html | 5-JoanofArcArrays)</a:t>
            </a:r>
          </a:p>
        </p:txBody>
      </p:sp>
    </p:spTree>
    <p:extLst>
      <p:ext uri="{BB962C8B-B14F-4D97-AF65-F5344CB8AC3E}">
        <p14:creationId xmlns:p14="http://schemas.microsoft.com/office/powerpoint/2010/main" val="96193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Data ==/== Arrays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1066800"/>
            <a:ext cx="8554586" cy="19812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35280" y="3460946"/>
            <a:ext cx="8503920" cy="23778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Relating two separate arrays is </a:t>
            </a:r>
            <a:r>
              <a:rPr lang="en-US" sz="6000" b="1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not fun</a:t>
            </a:r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endParaRPr lang="en-US" sz="42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64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(JoanofArcObjects.html | 6-JoanofArcObjects)</a:t>
            </a:r>
          </a:p>
        </p:txBody>
      </p:sp>
    </p:spTree>
    <p:extLst>
      <p:ext uri="{BB962C8B-B14F-4D97-AF65-F5344CB8AC3E}">
        <p14:creationId xmlns:p14="http://schemas.microsoft.com/office/powerpoint/2010/main" val="214095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will soon be you…</a:t>
            </a:r>
          </a:p>
        </p:txBody>
      </p:sp>
      <p:pic>
        <p:nvPicPr>
          <p:cNvPr id="1028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990600"/>
            <a:ext cx="8893383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Juggernauts.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38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Joan of Arc – The Maid of </a:t>
            </a:r>
            <a:r>
              <a:rPr lang="en-US" dirty="0" err="1"/>
              <a:t>Le’Objects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19200"/>
            <a:ext cx="8578174" cy="29718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35280" y="4191000"/>
            <a:ext cx="8503920" cy="13110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Now, Joan’s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and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values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are associated in object form. Making it easy to recall specific data</a:t>
            </a:r>
          </a:p>
        </p:txBody>
      </p:sp>
    </p:spTree>
    <p:extLst>
      <p:ext uri="{BB962C8B-B14F-4D97-AF65-F5344CB8AC3E}">
        <p14:creationId xmlns:p14="http://schemas.microsoft.com/office/powerpoint/2010/main" val="10189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414842" y="3070127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615971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up for French Unity..”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is Joan. According to code… Joan is an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3006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414842" y="3070127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615971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up for French Unity..”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295400" y="2057400"/>
            <a:ext cx="2286000" cy="3276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295400" y="2819400"/>
            <a:ext cx="2286000" cy="2514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0" idx="1"/>
          </p:cNvCxnSpPr>
          <p:nvPr/>
        </p:nvCxnSpPr>
        <p:spPr>
          <a:xfrm flipV="1">
            <a:off x="1295400" y="3309791"/>
            <a:ext cx="2320571" cy="202420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310586" y="5486400"/>
            <a:ext cx="6014014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Joan’s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(like descriptors)</a:t>
            </a:r>
          </a:p>
        </p:txBody>
      </p:sp>
    </p:spTree>
    <p:extLst>
      <p:ext uri="{BB962C8B-B14F-4D97-AF65-F5344CB8AC3E}">
        <p14:creationId xmlns:p14="http://schemas.microsoft.com/office/powerpoint/2010/main" val="263159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414842" y="3070127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615971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up for French Unity..”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162801" y="2060178"/>
            <a:ext cx="2286000" cy="3276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162801" y="2822178"/>
            <a:ext cx="2286000" cy="2514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162801" y="3312569"/>
            <a:ext cx="2320571" cy="202420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310586" y="5486400"/>
            <a:ext cx="6014014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the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“values”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of Joan’s Properties</a:t>
            </a:r>
          </a:p>
        </p:txBody>
      </p:sp>
    </p:spTree>
    <p:extLst>
      <p:ext uri="{BB962C8B-B14F-4D97-AF65-F5344CB8AC3E}">
        <p14:creationId xmlns:p14="http://schemas.microsoft.com/office/powerpoint/2010/main" val="379814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414842" y="3070127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615971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up for French Unity..”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895600" y="2746325"/>
            <a:ext cx="909023" cy="274007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310586" y="5486400"/>
            <a:ext cx="7385614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Thus: </a:t>
            </a:r>
            <a:r>
              <a:rPr lang="en-US" sz="24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Joan.scars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= “took an arrow to shoulder”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602889" y="1292275"/>
            <a:ext cx="598007" cy="423190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680510" y="2793926"/>
            <a:ext cx="909023" cy="274007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71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Repeat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(JoanofArcObjects.html | 6-JoanofArcObjects)</a:t>
            </a:r>
          </a:p>
        </p:txBody>
      </p:sp>
    </p:spTree>
    <p:extLst>
      <p:ext uri="{BB962C8B-B14F-4D97-AF65-F5344CB8AC3E}">
        <p14:creationId xmlns:p14="http://schemas.microsoft.com/office/powerpoint/2010/main" val="421402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 / Creation: Basic Objects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a partner, spend the next few moments studying the code just slacked to you.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fill in the missing comments to log the relevant information about the provided `car` object.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you finish early, begin creating an object of your own in HTML. Slack out a snippet of the code to the class when you are done. Be Creative!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7-MyFirstObject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43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in Browser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(carGame_Solved.html | 8-CarGame)</a:t>
            </a:r>
          </a:p>
        </p:txBody>
      </p:sp>
    </p:spTree>
    <p:extLst>
      <p:ext uri="{BB962C8B-B14F-4D97-AF65-F5344CB8AC3E}">
        <p14:creationId xmlns:p14="http://schemas.microsoft.com/office/powerpoint/2010/main" val="358930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Run that Car!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code sent to you from the previous activity, create a complete application such that: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Users can enter keyboard input (letters)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These letters then trigger the car’s functions to get run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These letters also trigger a global function called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reWriteStats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() that logs the car’s make, model, color, mileage, and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isWorking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status to the console.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8-CarGame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20-30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9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TA: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(Homework Videos!)</a:t>
            </a:r>
          </a:p>
        </p:txBody>
      </p:sp>
    </p:spTree>
    <p:extLst>
      <p:ext uri="{BB962C8B-B14F-4D97-AF65-F5344CB8AC3E}">
        <p14:creationId xmlns:p14="http://schemas.microsoft.com/office/powerpoint/2010/main" val="25553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right now…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Probably feeling like</a:t>
            </a:r>
          </a:p>
          <a:p>
            <a:r>
              <a:rPr lang="en-US" sz="4800" b="1" i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Jellybeans.</a:t>
            </a:r>
            <a:endParaRPr lang="en-US" sz="4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3" t="11586" r="2793" b="-1655"/>
          <a:stretch/>
        </p:blipFill>
        <p:spPr bwMode="auto">
          <a:xfrm>
            <a:off x="320040" y="806254"/>
            <a:ext cx="8184792" cy="414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0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Extra Activity: Trivia Game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With whatever class time remains, complete the following activity in pairs.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Starting from a blank HTML file: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an object with 10 questions. The object should be structured like this: </a:t>
            </a:r>
            <a:b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q1: [“QUESTION”, “ANSWER”]</a:t>
            </a:r>
            <a:b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q2: [“QUESTION”, “ANSWER”]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create code that goes through the questions one by one and asks users each question. Users must hit t (for true) or f (for false).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Check the user’s answer against the correct answer and provide the user an alert of some sort if they are right or wrong.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 </a:t>
            </a:r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Keep track of the number of questions the user gets right or wrong.</a:t>
            </a:r>
          </a:p>
          <a:p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</a:p>
          <a:p>
            <a:r>
              <a:rPr lang="en-US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worry about having DRY code to start with. Just focus on getting working code first.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9-TriviaGame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86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to Come</a:t>
            </a:r>
          </a:p>
        </p:txBody>
      </p:sp>
      <p:pic>
        <p:nvPicPr>
          <p:cNvPr id="5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45" t="11586" r="2793" b="11586"/>
          <a:stretch/>
        </p:blipFill>
        <p:spPr bwMode="auto">
          <a:xfrm>
            <a:off x="457200" y="1143000"/>
            <a:ext cx="2485032" cy="35371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8" r="28826"/>
          <a:stretch/>
        </p:blipFill>
        <p:spPr bwMode="auto">
          <a:xfrm>
            <a:off x="5105400" y="1066800"/>
            <a:ext cx="3756977" cy="36133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36867" y="2340073"/>
            <a:ext cx="1912937" cy="11430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HANG IN THERE!</a:t>
            </a:r>
          </a:p>
        </p:txBody>
      </p:sp>
    </p:spTree>
    <p:extLst>
      <p:ext uri="{BB962C8B-B14F-4D97-AF65-F5344CB8AC3E}">
        <p14:creationId xmlns:p14="http://schemas.microsoft.com/office/powerpoint/2010/main" val="167538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302776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Functions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Objects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Building Simple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Applications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0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Juggernauts be Born 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25908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Let’s get straight to it!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3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Functions!</a:t>
            </a:r>
          </a:p>
        </p:txBody>
      </p:sp>
    </p:spTree>
    <p:extLst>
      <p:ext uri="{BB962C8B-B14F-4D97-AF65-F5344CB8AC3E}">
        <p14:creationId xmlns:p14="http://schemas.microsoft.com/office/powerpoint/2010/main" val="93800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Dissection: Array Building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Run the program sent to you via slack.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Then, with a partner fill in the missing comments for each line of code.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Make sure both of you can fully explain what each line means.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 prepared to share!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1-LoopTV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11315</TotalTime>
  <Words>882</Words>
  <Application>Microsoft Macintosh PowerPoint</Application>
  <PresentationFormat>On-screen Show (4:3)</PresentationFormat>
  <Paragraphs>216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Calibri Light</vt:lpstr>
      <vt:lpstr>Roboto</vt:lpstr>
      <vt:lpstr>Calibri</vt:lpstr>
      <vt:lpstr>UCF - Theme</vt:lpstr>
      <vt:lpstr>Rutgers - Theme</vt:lpstr>
      <vt:lpstr>Unbranded</vt:lpstr>
      <vt:lpstr>UTAustin</vt:lpstr>
      <vt:lpstr>Javascript Juggernauts</vt:lpstr>
      <vt:lpstr>This will soon be you…</vt:lpstr>
      <vt:lpstr>But right now…</vt:lpstr>
      <vt:lpstr>Transformation to Come</vt:lpstr>
      <vt:lpstr>Today’s Class</vt:lpstr>
      <vt:lpstr>Objectives</vt:lpstr>
      <vt:lpstr>Juggernauts be Born </vt:lpstr>
      <vt:lpstr>Functions!</vt:lpstr>
      <vt:lpstr>PowerPoint Presentation</vt:lpstr>
      <vt:lpstr>Demo Time</vt:lpstr>
      <vt:lpstr>Mondo Repetitive…</vt:lpstr>
      <vt:lpstr>Demo Time</vt:lpstr>
      <vt:lpstr>Much Better with Functions!</vt:lpstr>
      <vt:lpstr>PowerPoint Presentation</vt:lpstr>
      <vt:lpstr>Objects!</vt:lpstr>
      <vt:lpstr>Demo Time</vt:lpstr>
      <vt:lpstr>Demo Time</vt:lpstr>
      <vt:lpstr>Associated Data ==/== Arrays</vt:lpstr>
      <vt:lpstr>Demo Time</vt:lpstr>
      <vt:lpstr>Joan of Arc – The Maid of Le’Objects</vt:lpstr>
      <vt:lpstr>Objects Visualized</vt:lpstr>
      <vt:lpstr>Objects Visualized</vt:lpstr>
      <vt:lpstr>Objects Visualized</vt:lpstr>
      <vt:lpstr>Objects Visualized</vt:lpstr>
      <vt:lpstr>Demo Time</vt:lpstr>
      <vt:lpstr>PowerPoint Presentation</vt:lpstr>
      <vt:lpstr>Demo Time</vt:lpstr>
      <vt:lpstr>PowerPoint Presentation</vt:lpstr>
      <vt:lpstr>Demo Time</vt:lpstr>
      <vt:lpstr>PowerPoint Presentation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Kody Peterson</cp:lastModifiedBy>
  <cp:revision>1509</cp:revision>
  <cp:lastPrinted>2016-01-30T16:23:56Z</cp:lastPrinted>
  <dcterms:created xsi:type="dcterms:W3CDTF">2015-01-20T17:19:00Z</dcterms:created>
  <dcterms:modified xsi:type="dcterms:W3CDTF">2016-10-19T01:38:05Z</dcterms:modified>
</cp:coreProperties>
</file>